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Override2.xml" ContentType="application/vnd.openxmlformats-officedocument.themeOverrid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725" r:id="rId5"/>
    <p:sldMasterId id="2147483736" r:id="rId6"/>
    <p:sldMasterId id="2147483686" r:id="rId7"/>
    <p:sldMasterId id="2147483703" r:id="rId8"/>
    <p:sldMasterId id="2147483714" r:id="rId9"/>
    <p:sldMasterId id="2147483747" r:id="rId10"/>
  </p:sldMasterIdLst>
  <p:notesMasterIdLst>
    <p:notesMasterId r:id="rId21"/>
  </p:notesMasterIdLst>
  <p:sldIdLst>
    <p:sldId id="266" r:id="rId11"/>
    <p:sldId id="278" r:id="rId12"/>
    <p:sldId id="279" r:id="rId13"/>
    <p:sldId id="280" r:id="rId14"/>
    <p:sldId id="281" r:id="rId15"/>
    <p:sldId id="283" r:id="rId16"/>
    <p:sldId id="282" r:id="rId17"/>
    <p:sldId id="284" r:id="rId18"/>
    <p:sldId id="285" r:id="rId19"/>
    <p:sldId id="286" r:id="rId20"/>
  </p:sldIdLst>
  <p:sldSz cx="9144000" cy="5143500" type="screen16x9"/>
  <p:notesSz cx="6858000" cy="9144000"/>
  <p:defaultTextStyle>
    <a:defPPr>
      <a:defRPr lang="fr-FR"/>
    </a:defPPr>
    <a:lvl1pPr marL="0" algn="l" defTabSz="715774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88" algn="l" defTabSz="715774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74" algn="l" defTabSz="715774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62" algn="l" defTabSz="715774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49" algn="l" defTabSz="715774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36" algn="l" defTabSz="715774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23" algn="l" defTabSz="715774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10" algn="l" defTabSz="715774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098" algn="l" defTabSz="715774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9E7D"/>
    <a:srgbClr val="F2E620"/>
    <a:srgbClr val="0092B8"/>
    <a:srgbClr val="F5933E"/>
    <a:srgbClr val="41C0F0"/>
    <a:srgbClr val="37DDAA"/>
    <a:srgbClr val="223F75"/>
    <a:srgbClr val="DD415A"/>
    <a:srgbClr val="E45687"/>
    <a:srgbClr val="4A9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6FB701-74DF-492D-8DD2-98D7EEDD0B33}" v="3" dt="2023-12-07T12:42:13.871"/>
    <p1510:client id="{961D81E0-771A-4D99-9083-0EA26EFBDFD4}" v="2" dt="2023-02-23T10:51:59.599"/>
    <p1510:client id="{F91690E7-11E0-4CE2-8D43-D89DDD16729B}" v="1" dt="2023-12-07T12:51:46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/>
    <p:restoredTop sz="94646"/>
  </p:normalViewPr>
  <p:slideViewPr>
    <p:cSldViewPr snapToGrid="0" snapToObjects="1">
      <p:cViewPr varScale="1">
        <p:scale>
          <a:sx n="133" d="100"/>
          <a:sy n="133" d="100"/>
        </p:scale>
        <p:origin x="10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C2871-D94D-4270-B5DC-FB77076D81FD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2C8EEC5-2B9C-49A4-A5B4-7641F962EEFD}">
      <dgm:prSet phldrT="[Texte]" custT="1"/>
      <dgm:spPr>
        <a:ln>
          <a:solidFill>
            <a:srgbClr val="8A605F"/>
          </a:solidFill>
        </a:ln>
      </dgm:spPr>
      <dgm:t>
        <a:bodyPr/>
        <a:lstStyle/>
        <a:p>
          <a:r>
            <a:rPr lang="fr-FR" sz="1200" b="1" dirty="0">
              <a:solidFill>
                <a:schemeClr val="tx1"/>
              </a:solidFill>
            </a:rPr>
            <a:t>18 avril</a:t>
          </a:r>
        </a:p>
      </dgm:t>
    </dgm:pt>
    <dgm:pt modelId="{E70E5E26-5577-4944-A15B-2288CD788D6E}" type="parTrans" cxnId="{B2C679C1-D42A-4B4C-B08D-8CA0F9D41858}">
      <dgm:prSet/>
      <dgm:spPr/>
      <dgm:t>
        <a:bodyPr/>
        <a:lstStyle/>
        <a:p>
          <a:endParaRPr lang="fr-FR" sz="1200"/>
        </a:p>
      </dgm:t>
    </dgm:pt>
    <dgm:pt modelId="{528B8A4A-CEA8-46A6-AD15-CC2FC1C0D660}" type="sibTrans" cxnId="{B2C679C1-D42A-4B4C-B08D-8CA0F9D41858}">
      <dgm:prSet/>
      <dgm:spPr/>
      <dgm:t>
        <a:bodyPr/>
        <a:lstStyle/>
        <a:p>
          <a:endParaRPr lang="fr-FR" sz="1200"/>
        </a:p>
      </dgm:t>
    </dgm:pt>
    <dgm:pt modelId="{D9BAFED8-6254-4AE3-B23A-586BECBDD972}">
      <dgm:prSet phldrT="[Texte]" custT="1"/>
      <dgm:spPr/>
      <dgm:t>
        <a:bodyPr/>
        <a:lstStyle/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fr-FR" sz="1200" dirty="0">
            <a:solidFill>
              <a:schemeClr val="tx1"/>
            </a:solidFill>
            <a:latin typeface="+mn-lt"/>
          </a:endParaRPr>
        </a:p>
      </dgm:t>
    </dgm:pt>
    <dgm:pt modelId="{B94A65DE-39EC-441C-8DCA-3DB309F7B073}" type="parTrans" cxnId="{E854B4FF-0D86-458B-A5B8-E1F98EE5C466}">
      <dgm:prSet/>
      <dgm:spPr/>
      <dgm:t>
        <a:bodyPr/>
        <a:lstStyle/>
        <a:p>
          <a:endParaRPr lang="fr-FR" sz="1200"/>
        </a:p>
      </dgm:t>
    </dgm:pt>
    <dgm:pt modelId="{5E50F61F-D2D1-42D4-A168-ABE22CCCADFA}" type="sibTrans" cxnId="{E854B4FF-0D86-458B-A5B8-E1F98EE5C466}">
      <dgm:prSet/>
      <dgm:spPr/>
      <dgm:t>
        <a:bodyPr/>
        <a:lstStyle/>
        <a:p>
          <a:endParaRPr lang="fr-FR" sz="1200"/>
        </a:p>
      </dgm:t>
    </dgm:pt>
    <dgm:pt modelId="{B8135C80-BABA-40B3-8DA7-9FC7CE84D1D0}">
      <dgm:prSet phldrT="[Texte]" custT="1"/>
      <dgm:spPr/>
      <dgm:t>
        <a:bodyPr/>
        <a:lstStyle/>
        <a:p>
          <a:r>
            <a:rPr lang="fr-FR" sz="1200" b="1" dirty="0"/>
            <a:t>20 mai </a:t>
          </a:r>
        </a:p>
      </dgm:t>
    </dgm:pt>
    <dgm:pt modelId="{452AF223-19CB-4E16-8DDF-D548BD1AE3AD}" type="parTrans" cxnId="{DEC0E2E2-AB33-4969-8EBA-152C40B7458C}">
      <dgm:prSet/>
      <dgm:spPr/>
      <dgm:t>
        <a:bodyPr/>
        <a:lstStyle/>
        <a:p>
          <a:endParaRPr lang="fr-FR" sz="1200"/>
        </a:p>
      </dgm:t>
    </dgm:pt>
    <dgm:pt modelId="{0E13E4EB-9CB7-4871-851B-017008643746}" type="sibTrans" cxnId="{DEC0E2E2-AB33-4969-8EBA-152C40B7458C}">
      <dgm:prSet/>
      <dgm:spPr/>
      <dgm:t>
        <a:bodyPr/>
        <a:lstStyle/>
        <a:p>
          <a:endParaRPr lang="fr-FR" sz="1200"/>
        </a:p>
      </dgm:t>
    </dgm:pt>
    <dgm:pt modelId="{3111477E-5306-4F4E-B477-9FE9390C22F5}">
      <dgm:prSet phldrT="[Texte]" custT="1"/>
      <dgm:spPr/>
      <dgm:t>
        <a:bodyPr/>
        <a:lstStyle/>
        <a:p>
          <a:r>
            <a:rPr lang="fr-FR" sz="1200" b="1" dirty="0">
              <a:effectLst/>
              <a:latin typeface="ITC Avant Garde Gothic Std Medi" panose="020B0602020202020204"/>
              <a:ea typeface="Calibri" panose="020F0502020204030204" pitchFamily="34" charset="0"/>
              <a:cs typeface="Times New Roman" panose="02020603050405020304" pitchFamily="18" charset="0"/>
            </a:rPr>
            <a:t>Fermeture des saisies le 20 mai 2025</a:t>
          </a:r>
          <a:endParaRPr lang="fr-FR" sz="1200" dirty="0">
            <a:solidFill>
              <a:srgbClr val="CC2561"/>
            </a:solidFill>
            <a:latin typeface="ITC Avant Garde Gothic Std Medi" panose="020B0602020202020204"/>
          </a:endParaRPr>
        </a:p>
      </dgm:t>
    </dgm:pt>
    <dgm:pt modelId="{3D5DAF21-0031-4D6C-9F64-9E3CFC327CB5}" type="parTrans" cxnId="{B02A0187-550D-48DB-8911-0C008331DFCF}">
      <dgm:prSet/>
      <dgm:spPr/>
      <dgm:t>
        <a:bodyPr/>
        <a:lstStyle/>
        <a:p>
          <a:endParaRPr lang="fr-FR" sz="1200"/>
        </a:p>
      </dgm:t>
    </dgm:pt>
    <dgm:pt modelId="{B0C6C379-CBC8-40E4-A97C-CB272F5F8DB0}" type="sibTrans" cxnId="{B02A0187-550D-48DB-8911-0C008331DFCF}">
      <dgm:prSet/>
      <dgm:spPr/>
      <dgm:t>
        <a:bodyPr/>
        <a:lstStyle/>
        <a:p>
          <a:endParaRPr lang="fr-FR" sz="1200"/>
        </a:p>
      </dgm:t>
    </dgm:pt>
    <dgm:pt modelId="{B4CFA5EC-C9B4-4B95-97A7-14F6F53AA7A4}">
      <dgm:prSet phldrT="[Texte]" custT="1"/>
      <dgm:spPr/>
      <dgm:t>
        <a:bodyPr/>
        <a:lstStyle/>
        <a:p>
          <a:r>
            <a:rPr lang="fr-FR" sz="1200" b="1" dirty="0"/>
            <a:t>20 juin</a:t>
          </a:r>
        </a:p>
      </dgm:t>
    </dgm:pt>
    <dgm:pt modelId="{C9E5E6B2-0523-4924-88BF-E0CE430F1FCD}" type="parTrans" cxnId="{011D798B-2AB7-4CDD-BED8-2D4FAC088A14}">
      <dgm:prSet/>
      <dgm:spPr/>
      <dgm:t>
        <a:bodyPr/>
        <a:lstStyle/>
        <a:p>
          <a:endParaRPr lang="fr-FR" sz="1200"/>
        </a:p>
      </dgm:t>
    </dgm:pt>
    <dgm:pt modelId="{18957CB3-8F6C-4E49-B7BF-682492714969}" type="sibTrans" cxnId="{011D798B-2AB7-4CDD-BED8-2D4FAC088A14}">
      <dgm:prSet/>
      <dgm:spPr/>
      <dgm:t>
        <a:bodyPr/>
        <a:lstStyle/>
        <a:p>
          <a:endParaRPr lang="fr-FR" sz="1200"/>
        </a:p>
      </dgm:t>
    </dgm:pt>
    <dgm:pt modelId="{E67BDA04-917A-4B15-8BCF-EE4C01DF4C7F}">
      <dgm:prSet phldrT="[Texte]" custT="1"/>
      <dgm:spPr/>
      <dgm:t>
        <a:bodyPr/>
        <a:lstStyle/>
        <a:p>
          <a:pPr marL="0" indent="0"/>
          <a:r>
            <a:rPr lang="fr-FR" sz="1200" dirty="0">
              <a:latin typeface="ITC Avant Garde Gothic Std Medi" panose="020B0602020202020204"/>
            </a:rPr>
            <a:t> Examen des dossiers par les partenaires du CLAS qui peuvent demander des compléments d’information ou des ajustements si nécessaire.</a:t>
          </a:r>
        </a:p>
      </dgm:t>
    </dgm:pt>
    <dgm:pt modelId="{8B551776-0010-4D4F-9B65-452537F3EF99}" type="parTrans" cxnId="{6DC181DD-C157-40F2-A57D-B1779B4444FE}">
      <dgm:prSet/>
      <dgm:spPr/>
      <dgm:t>
        <a:bodyPr/>
        <a:lstStyle/>
        <a:p>
          <a:endParaRPr lang="fr-FR" sz="1200"/>
        </a:p>
      </dgm:t>
    </dgm:pt>
    <dgm:pt modelId="{9184A3D9-27B0-46C4-9E01-1F1E6925C7C6}" type="sibTrans" cxnId="{6DC181DD-C157-40F2-A57D-B1779B4444FE}">
      <dgm:prSet/>
      <dgm:spPr/>
      <dgm:t>
        <a:bodyPr/>
        <a:lstStyle/>
        <a:p>
          <a:endParaRPr lang="fr-FR" sz="1200"/>
        </a:p>
      </dgm:t>
    </dgm:pt>
    <dgm:pt modelId="{A3DAECB9-B2E5-4D90-9608-80ED54D9CE49}">
      <dgm:prSet phldrT="[Texte]" custT="1"/>
      <dgm:spPr/>
      <dgm:t>
        <a:bodyPr/>
        <a:lstStyle/>
        <a:p>
          <a:pPr marL="0" indent="0"/>
          <a:r>
            <a:rPr lang="fr-FR" sz="1200" dirty="0">
              <a:latin typeface="ITC Avant Garde Gothic Std Medi" panose="020B0602020202020204"/>
            </a:rPr>
            <a:t> 20 juin : Fin de l’instruction pour Caf, l’Etat et le Conseil départemental</a:t>
          </a:r>
        </a:p>
      </dgm:t>
    </dgm:pt>
    <dgm:pt modelId="{6BD9448D-0476-4FF3-8785-FBCDA8129B77}" type="parTrans" cxnId="{726CEDD3-2E5A-45E3-A477-41C22BDE53FE}">
      <dgm:prSet/>
      <dgm:spPr/>
      <dgm:t>
        <a:bodyPr/>
        <a:lstStyle/>
        <a:p>
          <a:endParaRPr lang="fr-FR" sz="1200"/>
        </a:p>
      </dgm:t>
    </dgm:pt>
    <dgm:pt modelId="{C880D900-02ED-425F-B183-E1A766F68549}" type="sibTrans" cxnId="{726CEDD3-2E5A-45E3-A477-41C22BDE53FE}">
      <dgm:prSet/>
      <dgm:spPr/>
      <dgm:t>
        <a:bodyPr/>
        <a:lstStyle/>
        <a:p>
          <a:endParaRPr lang="fr-FR" sz="1200"/>
        </a:p>
      </dgm:t>
    </dgm:pt>
    <dgm:pt modelId="{64FF03B1-DAF0-404F-B3F9-80574FAC1530}">
      <dgm:prSet phldrT="[Texte]" custT="1"/>
      <dgm:spPr/>
      <dgm:t>
        <a:bodyPr/>
        <a:lstStyle/>
        <a:p>
          <a:r>
            <a:rPr lang="fr-FR" sz="1200" b="1" dirty="0"/>
            <a:t>19 juillet </a:t>
          </a:r>
        </a:p>
      </dgm:t>
    </dgm:pt>
    <dgm:pt modelId="{8A4A9F34-07E1-4C0E-8D7D-C2C6FDF5ABB9}" type="parTrans" cxnId="{9FE73A14-3175-4146-BEFE-E0A3E88E3E39}">
      <dgm:prSet/>
      <dgm:spPr/>
      <dgm:t>
        <a:bodyPr/>
        <a:lstStyle/>
        <a:p>
          <a:endParaRPr lang="fr-FR" sz="1200"/>
        </a:p>
      </dgm:t>
    </dgm:pt>
    <dgm:pt modelId="{9A56E067-B56D-4566-98F1-A49A16754044}" type="sibTrans" cxnId="{9FE73A14-3175-4146-BEFE-E0A3E88E3E39}">
      <dgm:prSet/>
      <dgm:spPr/>
      <dgm:t>
        <a:bodyPr/>
        <a:lstStyle/>
        <a:p>
          <a:endParaRPr lang="fr-FR" sz="1200"/>
        </a:p>
      </dgm:t>
    </dgm:pt>
    <dgm:pt modelId="{BE05DF5F-D439-404C-B7F2-4E3607F200DC}">
      <dgm:prSet phldrT="[Texte]" custT="1"/>
      <dgm:spPr/>
      <dgm:t>
        <a:bodyPr/>
        <a:lstStyle/>
        <a:p>
          <a:r>
            <a:rPr lang="fr-FR" sz="1200" b="1" dirty="0"/>
            <a:t>23 et 25  juin </a:t>
          </a:r>
        </a:p>
      </dgm:t>
    </dgm:pt>
    <dgm:pt modelId="{127FD2BF-9572-4466-9CD3-05C293C8E17D}" type="parTrans" cxnId="{17226AAA-3AC7-4723-89BD-609DCDF3D5FB}">
      <dgm:prSet/>
      <dgm:spPr/>
      <dgm:t>
        <a:bodyPr/>
        <a:lstStyle/>
        <a:p>
          <a:endParaRPr lang="fr-FR" sz="1200"/>
        </a:p>
      </dgm:t>
    </dgm:pt>
    <dgm:pt modelId="{1C6BBE2C-F9AB-45FB-BBA1-FD1F89E5B019}" type="sibTrans" cxnId="{17226AAA-3AC7-4723-89BD-609DCDF3D5FB}">
      <dgm:prSet/>
      <dgm:spPr/>
      <dgm:t>
        <a:bodyPr/>
        <a:lstStyle/>
        <a:p>
          <a:endParaRPr lang="fr-FR" sz="1200"/>
        </a:p>
      </dgm:t>
    </dgm:pt>
    <dgm:pt modelId="{7DAC883A-4FCD-407B-8632-F56FAA96C125}">
      <dgm:prSet custT="1"/>
      <dgm:spPr/>
      <dgm:t>
        <a:bodyPr/>
        <a:lstStyle/>
        <a:p>
          <a:r>
            <a:rPr lang="fr-FR" sz="1200" dirty="0">
              <a:latin typeface="ITC Avant Garde Gothic Std Medi" panose="020B0602020202020204"/>
            </a:rPr>
            <a:t>Examen des dossiers en comités par les financeurs les 23 et 25 juin 2025. </a:t>
          </a:r>
        </a:p>
      </dgm:t>
    </dgm:pt>
    <dgm:pt modelId="{E99C82C5-7E96-4425-B427-F116ACDAA2F4}" type="parTrans" cxnId="{90AA2EDD-234C-45B1-8EAE-D809E13A216C}">
      <dgm:prSet/>
      <dgm:spPr/>
      <dgm:t>
        <a:bodyPr/>
        <a:lstStyle/>
        <a:p>
          <a:endParaRPr lang="fr-FR" sz="1200"/>
        </a:p>
      </dgm:t>
    </dgm:pt>
    <dgm:pt modelId="{2EC17D48-14CB-4408-A951-28AFF79AEBD7}" type="sibTrans" cxnId="{90AA2EDD-234C-45B1-8EAE-D809E13A216C}">
      <dgm:prSet/>
      <dgm:spPr/>
      <dgm:t>
        <a:bodyPr/>
        <a:lstStyle/>
        <a:p>
          <a:endParaRPr lang="fr-FR" sz="1200"/>
        </a:p>
      </dgm:t>
    </dgm:pt>
    <dgm:pt modelId="{71D368DB-B15A-4B72-956C-192131FCFAF7}">
      <dgm:prSet custT="1"/>
      <dgm:spPr/>
      <dgm:t>
        <a:bodyPr/>
        <a:lstStyle/>
        <a:p>
          <a:r>
            <a:rPr lang="fr-FR" sz="1200" dirty="0">
              <a:latin typeface="ITC Avant Garde Gothic Std Medi" panose="020B0602020202020204"/>
            </a:rPr>
            <a:t>Les associations et structures CLAS complètent le </a:t>
          </a:r>
          <a:r>
            <a:rPr lang="fr-FR" sz="1200" b="1" dirty="0">
              <a:latin typeface="ITC Avant Garde Gothic Std Medi" panose="020B0602020202020204"/>
            </a:rPr>
            <a:t>bilan des actions 2024-2025</a:t>
          </a:r>
          <a:r>
            <a:rPr lang="fr-FR" sz="1200" dirty="0">
              <a:latin typeface="ITC Avant Garde Gothic Std Medi" panose="020B0602020202020204"/>
            </a:rPr>
            <a:t> </a:t>
          </a:r>
          <a:r>
            <a:rPr lang="fr-FR" sz="1200" b="1" dirty="0">
              <a:latin typeface="ITC Avant Garde Gothic Std Medi" panose="020B0602020202020204"/>
            </a:rPr>
            <a:t>sur Dauphin au plus tard le 19 juillet pour CD et l’Etat. </a:t>
          </a:r>
          <a:r>
            <a:rPr lang="fr-FR" sz="1200" dirty="0">
              <a:latin typeface="ITC Avant Garde Gothic Std Medi" panose="020B0602020202020204"/>
            </a:rPr>
            <a:t>Le projet doit également faire l’objet d’un bilan dans Mon compte partenaires pour la Caf (dates à venir).</a:t>
          </a:r>
        </a:p>
      </dgm:t>
    </dgm:pt>
    <dgm:pt modelId="{5F1CA1FA-579D-4D28-AE3E-F9EB6EBE7300}" type="parTrans" cxnId="{30D9F4A4-318A-4536-A380-49936FEC2263}">
      <dgm:prSet/>
      <dgm:spPr/>
      <dgm:t>
        <a:bodyPr/>
        <a:lstStyle/>
        <a:p>
          <a:endParaRPr lang="fr-FR" sz="1200"/>
        </a:p>
      </dgm:t>
    </dgm:pt>
    <dgm:pt modelId="{B734BCE7-F568-4661-A826-0F1C03843748}" type="sibTrans" cxnId="{30D9F4A4-318A-4536-A380-49936FEC2263}">
      <dgm:prSet/>
      <dgm:spPr/>
      <dgm:t>
        <a:bodyPr/>
        <a:lstStyle/>
        <a:p>
          <a:endParaRPr lang="fr-FR" sz="1200"/>
        </a:p>
      </dgm:t>
    </dgm:pt>
    <dgm:pt modelId="{D2607E0A-C2E1-4C32-B321-E4D1359ECA80}">
      <dgm:prSet phldrT="[Texte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A compter du 18 Avril 2025,</a:t>
          </a:r>
          <a:r>
            <a:rPr lang="fr-FR" sz="1200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 les associations et structures CLAS complètent le </a:t>
          </a:r>
          <a:r>
            <a:rPr lang="fr-FR" sz="1200" b="1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dossier de demande d’agrément</a:t>
          </a:r>
          <a:r>
            <a:rPr lang="fr-FR" sz="1200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1200" b="1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et de financement</a:t>
          </a:r>
          <a:r>
            <a:rPr lang="fr-FR" sz="1200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 sur </a:t>
          </a:r>
          <a:r>
            <a:rPr lang="fr-FR" sz="1200" b="1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Elan</a:t>
          </a:r>
          <a:r>
            <a:rPr lang="fr-FR" sz="1200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 (plateforme Caf) </a:t>
          </a:r>
          <a:r>
            <a:rPr lang="fr-FR" sz="1200" b="1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et Dauphin </a:t>
          </a:r>
          <a:r>
            <a:rPr lang="fr-FR" sz="1200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(plateforme Etat)</a:t>
          </a:r>
          <a:endParaRPr lang="fr-FR" sz="1200" dirty="0">
            <a:solidFill>
              <a:schemeClr val="tx1"/>
            </a:solidFill>
            <a:latin typeface="ITC Avant Garde Gothic Std Medi"/>
          </a:endParaRPr>
        </a:p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fr-FR" sz="1200" dirty="0"/>
        </a:p>
      </dgm:t>
    </dgm:pt>
    <dgm:pt modelId="{649654F4-EA5F-4944-818C-04195E5380DF}" type="sibTrans" cxnId="{2119C7BA-B8AF-45C5-85CB-9959DF14DE7D}">
      <dgm:prSet/>
      <dgm:spPr/>
      <dgm:t>
        <a:bodyPr/>
        <a:lstStyle/>
        <a:p>
          <a:endParaRPr lang="fr-FR" sz="1200"/>
        </a:p>
      </dgm:t>
    </dgm:pt>
    <dgm:pt modelId="{6E399612-2A10-4763-A27D-917E430C11D2}" type="parTrans" cxnId="{2119C7BA-B8AF-45C5-85CB-9959DF14DE7D}">
      <dgm:prSet/>
      <dgm:spPr/>
      <dgm:t>
        <a:bodyPr/>
        <a:lstStyle/>
        <a:p>
          <a:endParaRPr lang="fr-FR" sz="1200"/>
        </a:p>
      </dgm:t>
    </dgm:pt>
    <dgm:pt modelId="{B3298A45-1670-4D96-A682-AC6195CF5479}">
      <dgm:prSet custT="1"/>
      <dgm:spPr/>
      <dgm:t>
        <a:bodyPr/>
        <a:lstStyle/>
        <a:p>
          <a:r>
            <a:rPr lang="fr-FR" sz="1200" dirty="0">
              <a:latin typeface="ITC Avant Garde Gothic Std Medi" panose="020B0602020202020204"/>
            </a:rPr>
            <a:t>Notifications après la signature du PV.</a:t>
          </a:r>
        </a:p>
      </dgm:t>
    </dgm:pt>
    <dgm:pt modelId="{18BBF28E-E477-4FF3-9FC1-3122D3FB0EFE}" type="parTrans" cxnId="{2E26A983-1F33-44E7-985D-CA54F5F81BA3}">
      <dgm:prSet/>
      <dgm:spPr/>
    </dgm:pt>
    <dgm:pt modelId="{99709E5D-CA09-46FF-B641-5D4C2584E3FE}" type="sibTrans" cxnId="{2E26A983-1F33-44E7-985D-CA54F5F81BA3}">
      <dgm:prSet/>
      <dgm:spPr/>
    </dgm:pt>
    <dgm:pt modelId="{693CC9B0-2B27-441D-9A77-0DA831F37464}" type="pres">
      <dgm:prSet presAssocID="{970C2871-D94D-4270-B5DC-FB77076D81FD}" presName="linearFlow" presStyleCnt="0">
        <dgm:presLayoutVars>
          <dgm:dir/>
          <dgm:animLvl val="lvl"/>
          <dgm:resizeHandles val="exact"/>
        </dgm:presLayoutVars>
      </dgm:prSet>
      <dgm:spPr/>
    </dgm:pt>
    <dgm:pt modelId="{647A2E8A-DD3E-4F16-97A1-9DEFC025B117}" type="pres">
      <dgm:prSet presAssocID="{52C8EEC5-2B9C-49A4-A5B4-7641F962EEFD}" presName="composite" presStyleCnt="0"/>
      <dgm:spPr/>
    </dgm:pt>
    <dgm:pt modelId="{018B3C3B-CD31-4FC9-A9E7-1604F2848110}" type="pres">
      <dgm:prSet presAssocID="{52C8EEC5-2B9C-49A4-A5B4-7641F962EEFD}" presName="parentText" presStyleLbl="alignNode1" presStyleIdx="0" presStyleCnt="5" custScaleY="95317">
        <dgm:presLayoutVars>
          <dgm:chMax val="1"/>
          <dgm:bulletEnabled val="1"/>
        </dgm:presLayoutVars>
      </dgm:prSet>
      <dgm:spPr/>
    </dgm:pt>
    <dgm:pt modelId="{13FAA885-B2E5-4E58-A0BE-430C160BDE6F}" type="pres">
      <dgm:prSet presAssocID="{52C8EEC5-2B9C-49A4-A5B4-7641F962EEFD}" presName="descendantText" presStyleLbl="alignAcc1" presStyleIdx="0" presStyleCnt="5">
        <dgm:presLayoutVars>
          <dgm:bulletEnabled val="1"/>
        </dgm:presLayoutVars>
      </dgm:prSet>
      <dgm:spPr/>
    </dgm:pt>
    <dgm:pt modelId="{CCC7F098-CCA8-4C57-BDEA-3C2F984B7A9B}" type="pres">
      <dgm:prSet presAssocID="{528B8A4A-CEA8-46A6-AD15-CC2FC1C0D660}" presName="sp" presStyleCnt="0"/>
      <dgm:spPr/>
    </dgm:pt>
    <dgm:pt modelId="{749E4920-BC7A-4092-9192-7E32F870B41C}" type="pres">
      <dgm:prSet presAssocID="{B8135C80-BABA-40B3-8DA7-9FC7CE84D1D0}" presName="composite" presStyleCnt="0"/>
      <dgm:spPr/>
    </dgm:pt>
    <dgm:pt modelId="{E299BB2C-878D-4C66-9AE4-AC7ED8AC3B28}" type="pres">
      <dgm:prSet presAssocID="{B8135C80-BABA-40B3-8DA7-9FC7CE84D1D0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5D5A5E2-603C-4CB4-879A-84DDF8957BC3}" type="pres">
      <dgm:prSet presAssocID="{B8135C80-BABA-40B3-8DA7-9FC7CE84D1D0}" presName="descendantText" presStyleLbl="alignAcc1" presStyleIdx="1" presStyleCnt="5" custLinFactNeighborX="-162">
        <dgm:presLayoutVars>
          <dgm:bulletEnabled val="1"/>
        </dgm:presLayoutVars>
      </dgm:prSet>
      <dgm:spPr/>
    </dgm:pt>
    <dgm:pt modelId="{EBFB5FE2-3CC5-4902-B140-92A8F48994DD}" type="pres">
      <dgm:prSet presAssocID="{0E13E4EB-9CB7-4871-851B-017008643746}" presName="sp" presStyleCnt="0"/>
      <dgm:spPr/>
    </dgm:pt>
    <dgm:pt modelId="{FC663096-634D-422F-A14A-3441725BE9AD}" type="pres">
      <dgm:prSet presAssocID="{B4CFA5EC-C9B4-4B95-97A7-14F6F53AA7A4}" presName="composite" presStyleCnt="0"/>
      <dgm:spPr/>
    </dgm:pt>
    <dgm:pt modelId="{D822EDA3-DC98-4E69-A87F-1DBB39C9B715}" type="pres">
      <dgm:prSet presAssocID="{B4CFA5EC-C9B4-4B95-97A7-14F6F53AA7A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58CDDAC-4B3A-491E-AD82-44F60FB40B2C}" type="pres">
      <dgm:prSet presAssocID="{B4CFA5EC-C9B4-4B95-97A7-14F6F53AA7A4}" presName="descendantText" presStyleLbl="alignAcc1" presStyleIdx="2" presStyleCnt="5">
        <dgm:presLayoutVars>
          <dgm:bulletEnabled val="1"/>
        </dgm:presLayoutVars>
      </dgm:prSet>
      <dgm:spPr/>
    </dgm:pt>
    <dgm:pt modelId="{F105BA80-5141-4189-9A3E-83A15939E130}" type="pres">
      <dgm:prSet presAssocID="{18957CB3-8F6C-4E49-B7BF-682492714969}" presName="sp" presStyleCnt="0"/>
      <dgm:spPr/>
    </dgm:pt>
    <dgm:pt modelId="{8DC48525-7C5F-4128-8210-FA64249CDC75}" type="pres">
      <dgm:prSet presAssocID="{BE05DF5F-D439-404C-B7F2-4E3607F200DC}" presName="composite" presStyleCnt="0"/>
      <dgm:spPr/>
    </dgm:pt>
    <dgm:pt modelId="{2EFBC289-0586-440D-9B63-4791C103F0F2}" type="pres">
      <dgm:prSet presAssocID="{BE05DF5F-D439-404C-B7F2-4E3607F200D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FF996D6C-702B-44D8-A712-05EEF8D07754}" type="pres">
      <dgm:prSet presAssocID="{BE05DF5F-D439-404C-B7F2-4E3607F200DC}" presName="descendantText" presStyleLbl="alignAcc1" presStyleIdx="3" presStyleCnt="5" custLinFactNeighborX="133" custLinFactNeighborY="3819">
        <dgm:presLayoutVars>
          <dgm:bulletEnabled val="1"/>
        </dgm:presLayoutVars>
      </dgm:prSet>
      <dgm:spPr/>
    </dgm:pt>
    <dgm:pt modelId="{28F211A4-EF43-4FC2-AF36-87A2F6AE6336}" type="pres">
      <dgm:prSet presAssocID="{1C6BBE2C-F9AB-45FB-BBA1-FD1F89E5B019}" presName="sp" presStyleCnt="0"/>
      <dgm:spPr/>
    </dgm:pt>
    <dgm:pt modelId="{B9627E57-676F-4ECE-B2E6-7CAAA11F6FB9}" type="pres">
      <dgm:prSet presAssocID="{64FF03B1-DAF0-404F-B3F9-80574FAC1530}" presName="composite" presStyleCnt="0"/>
      <dgm:spPr/>
    </dgm:pt>
    <dgm:pt modelId="{257F1F63-9BAC-4F95-9B63-5CCC2A0AAF52}" type="pres">
      <dgm:prSet presAssocID="{64FF03B1-DAF0-404F-B3F9-80574FAC153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6EC5A166-36B7-4E46-B99A-C56B812149D8}" type="pres">
      <dgm:prSet presAssocID="{64FF03B1-DAF0-404F-B3F9-80574FAC1530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9FE73A14-3175-4146-BEFE-E0A3E88E3E39}" srcId="{970C2871-D94D-4270-B5DC-FB77076D81FD}" destId="{64FF03B1-DAF0-404F-B3F9-80574FAC1530}" srcOrd="4" destOrd="0" parTransId="{8A4A9F34-07E1-4C0E-8D7D-C2C6FDF5ABB9}" sibTransId="{9A56E067-B56D-4566-98F1-A49A16754044}"/>
    <dgm:cxn modelId="{885CD71B-0E48-4706-AC89-1AB47EBD5227}" type="presOf" srcId="{B8135C80-BABA-40B3-8DA7-9FC7CE84D1D0}" destId="{E299BB2C-878D-4C66-9AE4-AC7ED8AC3B28}" srcOrd="0" destOrd="0" presId="urn:microsoft.com/office/officeart/2005/8/layout/chevron2"/>
    <dgm:cxn modelId="{9D5BB62C-9549-492E-B91B-549FC7E879E8}" type="presOf" srcId="{BE05DF5F-D439-404C-B7F2-4E3607F200DC}" destId="{2EFBC289-0586-440D-9B63-4791C103F0F2}" srcOrd="0" destOrd="0" presId="urn:microsoft.com/office/officeart/2005/8/layout/chevron2"/>
    <dgm:cxn modelId="{4950092E-B1F0-4860-8542-70470283B230}" type="presOf" srcId="{52C8EEC5-2B9C-49A4-A5B4-7641F962EEFD}" destId="{018B3C3B-CD31-4FC9-A9E7-1604F2848110}" srcOrd="0" destOrd="0" presId="urn:microsoft.com/office/officeart/2005/8/layout/chevron2"/>
    <dgm:cxn modelId="{D83F7261-63D6-4BC8-B180-2F85B62476C2}" type="presOf" srcId="{3111477E-5306-4F4E-B477-9FE9390C22F5}" destId="{E5D5A5E2-603C-4CB4-879A-84DDF8957BC3}" srcOrd="0" destOrd="0" presId="urn:microsoft.com/office/officeart/2005/8/layout/chevron2"/>
    <dgm:cxn modelId="{51EBB441-B202-4BFA-88F4-2426295380E6}" type="presOf" srcId="{970C2871-D94D-4270-B5DC-FB77076D81FD}" destId="{693CC9B0-2B27-441D-9A77-0DA831F37464}" srcOrd="0" destOrd="0" presId="urn:microsoft.com/office/officeart/2005/8/layout/chevron2"/>
    <dgm:cxn modelId="{ECE67543-882D-4566-A1A0-8E9E6C4484A6}" type="presOf" srcId="{71D368DB-B15A-4B72-956C-192131FCFAF7}" destId="{6EC5A166-36B7-4E46-B99A-C56B812149D8}" srcOrd="0" destOrd="0" presId="urn:microsoft.com/office/officeart/2005/8/layout/chevron2"/>
    <dgm:cxn modelId="{39045571-0D09-438E-B550-4AC46E0F79DC}" type="presOf" srcId="{E67BDA04-917A-4B15-8BCF-EE4C01DF4C7F}" destId="{158CDDAC-4B3A-491E-AD82-44F60FB40B2C}" srcOrd="0" destOrd="0" presId="urn:microsoft.com/office/officeart/2005/8/layout/chevron2"/>
    <dgm:cxn modelId="{92B66157-2F19-432A-999A-5099B4C3A18E}" type="presOf" srcId="{D9BAFED8-6254-4AE3-B23A-586BECBDD972}" destId="{13FAA885-B2E5-4E58-A0BE-430C160BDE6F}" srcOrd="0" destOrd="0" presId="urn:microsoft.com/office/officeart/2005/8/layout/chevron2"/>
    <dgm:cxn modelId="{2E26A983-1F33-44E7-985D-CA54F5F81BA3}" srcId="{BE05DF5F-D439-404C-B7F2-4E3607F200DC}" destId="{B3298A45-1670-4D96-A682-AC6195CF5479}" srcOrd="1" destOrd="0" parTransId="{18BBF28E-E477-4FF3-9FC1-3122D3FB0EFE}" sibTransId="{99709E5D-CA09-46FF-B641-5D4C2584E3FE}"/>
    <dgm:cxn modelId="{B02A0187-550D-48DB-8911-0C008331DFCF}" srcId="{B8135C80-BABA-40B3-8DA7-9FC7CE84D1D0}" destId="{3111477E-5306-4F4E-B477-9FE9390C22F5}" srcOrd="0" destOrd="0" parTransId="{3D5DAF21-0031-4D6C-9F64-9E3CFC327CB5}" sibTransId="{B0C6C379-CBC8-40E4-A97C-CB272F5F8DB0}"/>
    <dgm:cxn modelId="{011D798B-2AB7-4CDD-BED8-2D4FAC088A14}" srcId="{970C2871-D94D-4270-B5DC-FB77076D81FD}" destId="{B4CFA5EC-C9B4-4B95-97A7-14F6F53AA7A4}" srcOrd="2" destOrd="0" parTransId="{C9E5E6B2-0523-4924-88BF-E0CE430F1FCD}" sibTransId="{18957CB3-8F6C-4E49-B7BF-682492714969}"/>
    <dgm:cxn modelId="{7AB3618C-B738-4F59-B3FF-D9651A12881F}" type="presOf" srcId="{B4CFA5EC-C9B4-4B95-97A7-14F6F53AA7A4}" destId="{D822EDA3-DC98-4E69-A87F-1DBB39C9B715}" srcOrd="0" destOrd="0" presId="urn:microsoft.com/office/officeart/2005/8/layout/chevron2"/>
    <dgm:cxn modelId="{3837BD9A-C081-4229-851B-6C422DA70344}" type="presOf" srcId="{64FF03B1-DAF0-404F-B3F9-80574FAC1530}" destId="{257F1F63-9BAC-4F95-9B63-5CCC2A0AAF52}" srcOrd="0" destOrd="0" presId="urn:microsoft.com/office/officeart/2005/8/layout/chevron2"/>
    <dgm:cxn modelId="{DC0CD59B-ADC0-4AF0-A7BB-FDA23205DBE9}" type="presOf" srcId="{D2607E0A-C2E1-4C32-B321-E4D1359ECA80}" destId="{13FAA885-B2E5-4E58-A0BE-430C160BDE6F}" srcOrd="0" destOrd="1" presId="urn:microsoft.com/office/officeart/2005/8/layout/chevron2"/>
    <dgm:cxn modelId="{30D9F4A4-318A-4536-A380-49936FEC2263}" srcId="{64FF03B1-DAF0-404F-B3F9-80574FAC1530}" destId="{71D368DB-B15A-4B72-956C-192131FCFAF7}" srcOrd="0" destOrd="0" parTransId="{5F1CA1FA-579D-4D28-AE3E-F9EB6EBE7300}" sibTransId="{B734BCE7-F568-4661-A826-0F1C03843748}"/>
    <dgm:cxn modelId="{17226AAA-3AC7-4723-89BD-609DCDF3D5FB}" srcId="{970C2871-D94D-4270-B5DC-FB77076D81FD}" destId="{BE05DF5F-D439-404C-B7F2-4E3607F200DC}" srcOrd="3" destOrd="0" parTransId="{127FD2BF-9572-4466-9CD3-05C293C8E17D}" sibTransId="{1C6BBE2C-F9AB-45FB-BBA1-FD1F89E5B019}"/>
    <dgm:cxn modelId="{2119C7BA-B8AF-45C5-85CB-9959DF14DE7D}" srcId="{52C8EEC5-2B9C-49A4-A5B4-7641F962EEFD}" destId="{D2607E0A-C2E1-4C32-B321-E4D1359ECA80}" srcOrd="1" destOrd="0" parTransId="{6E399612-2A10-4763-A27D-917E430C11D2}" sibTransId="{649654F4-EA5F-4944-818C-04195E5380DF}"/>
    <dgm:cxn modelId="{1842C5BC-03EC-4718-A1C6-2746D101205B}" type="presOf" srcId="{B3298A45-1670-4D96-A682-AC6195CF5479}" destId="{FF996D6C-702B-44D8-A712-05EEF8D07754}" srcOrd="0" destOrd="1" presId="urn:microsoft.com/office/officeart/2005/8/layout/chevron2"/>
    <dgm:cxn modelId="{B2C679C1-D42A-4B4C-B08D-8CA0F9D41858}" srcId="{970C2871-D94D-4270-B5DC-FB77076D81FD}" destId="{52C8EEC5-2B9C-49A4-A5B4-7641F962EEFD}" srcOrd="0" destOrd="0" parTransId="{E70E5E26-5577-4944-A15B-2288CD788D6E}" sibTransId="{528B8A4A-CEA8-46A6-AD15-CC2FC1C0D660}"/>
    <dgm:cxn modelId="{726CEDD3-2E5A-45E3-A477-41C22BDE53FE}" srcId="{E67BDA04-917A-4B15-8BCF-EE4C01DF4C7F}" destId="{A3DAECB9-B2E5-4D90-9608-80ED54D9CE49}" srcOrd="0" destOrd="0" parTransId="{6BD9448D-0476-4FF3-8785-FBCDA8129B77}" sibTransId="{C880D900-02ED-425F-B183-E1A766F68549}"/>
    <dgm:cxn modelId="{90AA2EDD-234C-45B1-8EAE-D809E13A216C}" srcId="{BE05DF5F-D439-404C-B7F2-4E3607F200DC}" destId="{7DAC883A-4FCD-407B-8632-F56FAA96C125}" srcOrd="0" destOrd="0" parTransId="{E99C82C5-7E96-4425-B427-F116ACDAA2F4}" sibTransId="{2EC17D48-14CB-4408-A951-28AFF79AEBD7}"/>
    <dgm:cxn modelId="{6DC181DD-C157-40F2-A57D-B1779B4444FE}" srcId="{B4CFA5EC-C9B4-4B95-97A7-14F6F53AA7A4}" destId="{E67BDA04-917A-4B15-8BCF-EE4C01DF4C7F}" srcOrd="0" destOrd="0" parTransId="{8B551776-0010-4D4F-9B65-452537F3EF99}" sibTransId="{9184A3D9-27B0-46C4-9E01-1F1E6925C7C6}"/>
    <dgm:cxn modelId="{5925D1DD-13B6-49A7-992B-A11C8937B263}" type="presOf" srcId="{7DAC883A-4FCD-407B-8632-F56FAA96C125}" destId="{FF996D6C-702B-44D8-A712-05EEF8D07754}" srcOrd="0" destOrd="0" presId="urn:microsoft.com/office/officeart/2005/8/layout/chevron2"/>
    <dgm:cxn modelId="{DEC0E2E2-AB33-4969-8EBA-152C40B7458C}" srcId="{970C2871-D94D-4270-B5DC-FB77076D81FD}" destId="{B8135C80-BABA-40B3-8DA7-9FC7CE84D1D0}" srcOrd="1" destOrd="0" parTransId="{452AF223-19CB-4E16-8DDF-D548BD1AE3AD}" sibTransId="{0E13E4EB-9CB7-4871-851B-017008643746}"/>
    <dgm:cxn modelId="{BA0E63F8-FB89-4DA5-95ED-168444DC73F0}" type="presOf" srcId="{A3DAECB9-B2E5-4D90-9608-80ED54D9CE49}" destId="{158CDDAC-4B3A-491E-AD82-44F60FB40B2C}" srcOrd="0" destOrd="1" presId="urn:microsoft.com/office/officeart/2005/8/layout/chevron2"/>
    <dgm:cxn modelId="{E854B4FF-0D86-458B-A5B8-E1F98EE5C466}" srcId="{52C8EEC5-2B9C-49A4-A5B4-7641F962EEFD}" destId="{D9BAFED8-6254-4AE3-B23A-586BECBDD972}" srcOrd="0" destOrd="0" parTransId="{B94A65DE-39EC-441C-8DCA-3DB309F7B073}" sibTransId="{5E50F61F-D2D1-42D4-A168-ABE22CCCADFA}"/>
    <dgm:cxn modelId="{E3E09E00-8494-488D-B3FC-882294FAA183}" type="presParOf" srcId="{693CC9B0-2B27-441D-9A77-0DA831F37464}" destId="{647A2E8A-DD3E-4F16-97A1-9DEFC025B117}" srcOrd="0" destOrd="0" presId="urn:microsoft.com/office/officeart/2005/8/layout/chevron2"/>
    <dgm:cxn modelId="{C2D1AC59-AE82-43A1-A2F7-1548407C49A4}" type="presParOf" srcId="{647A2E8A-DD3E-4F16-97A1-9DEFC025B117}" destId="{018B3C3B-CD31-4FC9-A9E7-1604F2848110}" srcOrd="0" destOrd="0" presId="urn:microsoft.com/office/officeart/2005/8/layout/chevron2"/>
    <dgm:cxn modelId="{47454BEE-0720-4C42-B787-2844C3B4E24B}" type="presParOf" srcId="{647A2E8A-DD3E-4F16-97A1-9DEFC025B117}" destId="{13FAA885-B2E5-4E58-A0BE-430C160BDE6F}" srcOrd="1" destOrd="0" presId="urn:microsoft.com/office/officeart/2005/8/layout/chevron2"/>
    <dgm:cxn modelId="{56D225DB-119B-45E5-A468-85DBA4285665}" type="presParOf" srcId="{693CC9B0-2B27-441D-9A77-0DA831F37464}" destId="{CCC7F098-CCA8-4C57-BDEA-3C2F984B7A9B}" srcOrd="1" destOrd="0" presId="urn:microsoft.com/office/officeart/2005/8/layout/chevron2"/>
    <dgm:cxn modelId="{4E06A49E-2AA1-44E7-B081-F953A9283BE3}" type="presParOf" srcId="{693CC9B0-2B27-441D-9A77-0DA831F37464}" destId="{749E4920-BC7A-4092-9192-7E32F870B41C}" srcOrd="2" destOrd="0" presId="urn:microsoft.com/office/officeart/2005/8/layout/chevron2"/>
    <dgm:cxn modelId="{517038F6-1BEB-4539-B074-0717D4234DCD}" type="presParOf" srcId="{749E4920-BC7A-4092-9192-7E32F870B41C}" destId="{E299BB2C-878D-4C66-9AE4-AC7ED8AC3B28}" srcOrd="0" destOrd="0" presId="urn:microsoft.com/office/officeart/2005/8/layout/chevron2"/>
    <dgm:cxn modelId="{380A0758-F2BD-4D87-8F44-0CE21E4F3310}" type="presParOf" srcId="{749E4920-BC7A-4092-9192-7E32F870B41C}" destId="{E5D5A5E2-603C-4CB4-879A-84DDF8957BC3}" srcOrd="1" destOrd="0" presId="urn:microsoft.com/office/officeart/2005/8/layout/chevron2"/>
    <dgm:cxn modelId="{9ADDF7E4-45AB-49C9-B88D-E5397FF41830}" type="presParOf" srcId="{693CC9B0-2B27-441D-9A77-0DA831F37464}" destId="{EBFB5FE2-3CC5-4902-B140-92A8F48994DD}" srcOrd="3" destOrd="0" presId="urn:microsoft.com/office/officeart/2005/8/layout/chevron2"/>
    <dgm:cxn modelId="{C5B044D8-5B8F-4866-BB88-6F9C815ADD54}" type="presParOf" srcId="{693CC9B0-2B27-441D-9A77-0DA831F37464}" destId="{FC663096-634D-422F-A14A-3441725BE9AD}" srcOrd="4" destOrd="0" presId="urn:microsoft.com/office/officeart/2005/8/layout/chevron2"/>
    <dgm:cxn modelId="{80C74A5A-0470-48D4-940E-E178B8546E42}" type="presParOf" srcId="{FC663096-634D-422F-A14A-3441725BE9AD}" destId="{D822EDA3-DC98-4E69-A87F-1DBB39C9B715}" srcOrd="0" destOrd="0" presId="urn:microsoft.com/office/officeart/2005/8/layout/chevron2"/>
    <dgm:cxn modelId="{A0E6D8EE-1184-4306-A4C8-78C639081D7D}" type="presParOf" srcId="{FC663096-634D-422F-A14A-3441725BE9AD}" destId="{158CDDAC-4B3A-491E-AD82-44F60FB40B2C}" srcOrd="1" destOrd="0" presId="urn:microsoft.com/office/officeart/2005/8/layout/chevron2"/>
    <dgm:cxn modelId="{DC47C057-0D2D-46DE-AAAA-5477ED73356F}" type="presParOf" srcId="{693CC9B0-2B27-441D-9A77-0DA831F37464}" destId="{F105BA80-5141-4189-9A3E-83A15939E130}" srcOrd="5" destOrd="0" presId="urn:microsoft.com/office/officeart/2005/8/layout/chevron2"/>
    <dgm:cxn modelId="{61D0A190-30C5-4BDD-ABA1-2558E907FF60}" type="presParOf" srcId="{693CC9B0-2B27-441D-9A77-0DA831F37464}" destId="{8DC48525-7C5F-4128-8210-FA64249CDC75}" srcOrd="6" destOrd="0" presId="urn:microsoft.com/office/officeart/2005/8/layout/chevron2"/>
    <dgm:cxn modelId="{6C5AAA99-ED79-4685-BE2A-4AA0B2F805DC}" type="presParOf" srcId="{8DC48525-7C5F-4128-8210-FA64249CDC75}" destId="{2EFBC289-0586-440D-9B63-4791C103F0F2}" srcOrd="0" destOrd="0" presId="urn:microsoft.com/office/officeart/2005/8/layout/chevron2"/>
    <dgm:cxn modelId="{43BCAE88-E3CE-46A4-B7DB-1DBAF50E1E3B}" type="presParOf" srcId="{8DC48525-7C5F-4128-8210-FA64249CDC75}" destId="{FF996D6C-702B-44D8-A712-05EEF8D07754}" srcOrd="1" destOrd="0" presId="urn:microsoft.com/office/officeart/2005/8/layout/chevron2"/>
    <dgm:cxn modelId="{DB20D336-E3E5-4230-836D-8227F6F21C8C}" type="presParOf" srcId="{693CC9B0-2B27-441D-9A77-0DA831F37464}" destId="{28F211A4-EF43-4FC2-AF36-87A2F6AE6336}" srcOrd="7" destOrd="0" presId="urn:microsoft.com/office/officeart/2005/8/layout/chevron2"/>
    <dgm:cxn modelId="{BECDC9FA-DE7A-4554-9532-B85B72CF6C9F}" type="presParOf" srcId="{693CC9B0-2B27-441D-9A77-0DA831F37464}" destId="{B9627E57-676F-4ECE-B2E6-7CAAA11F6FB9}" srcOrd="8" destOrd="0" presId="urn:microsoft.com/office/officeart/2005/8/layout/chevron2"/>
    <dgm:cxn modelId="{18EE49C5-E164-4BCC-8419-A30CDCF08183}" type="presParOf" srcId="{B9627E57-676F-4ECE-B2E6-7CAAA11F6FB9}" destId="{257F1F63-9BAC-4F95-9B63-5CCC2A0AAF52}" srcOrd="0" destOrd="0" presId="urn:microsoft.com/office/officeart/2005/8/layout/chevron2"/>
    <dgm:cxn modelId="{998ECFBF-68DE-410E-B1D1-73A6DE3B1B71}" type="presParOf" srcId="{B9627E57-676F-4ECE-B2E6-7CAAA11F6FB9}" destId="{6EC5A166-36B7-4E46-B99A-C56B812149D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B3C3B-CD31-4FC9-A9E7-1604F2848110}">
      <dsp:nvSpPr>
        <dsp:cNvPr id="0" name=""/>
        <dsp:cNvSpPr/>
      </dsp:nvSpPr>
      <dsp:spPr>
        <a:xfrm rot="5400000">
          <a:off x="-101934" y="424042"/>
          <a:ext cx="767553" cy="5636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rgbClr val="8A605F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>
              <a:solidFill>
                <a:schemeClr val="tx1"/>
              </a:solidFill>
            </a:rPr>
            <a:t>18 avril</a:t>
          </a:r>
        </a:p>
      </dsp:txBody>
      <dsp:txXfrm rot="-5400000">
        <a:off x="1" y="603949"/>
        <a:ext cx="563684" cy="203869"/>
      </dsp:txXfrm>
    </dsp:sp>
    <dsp:sp modelId="{13FAA885-B2E5-4E58-A0BE-430C160BDE6F}">
      <dsp:nvSpPr>
        <dsp:cNvPr id="0" name=""/>
        <dsp:cNvSpPr/>
      </dsp:nvSpPr>
      <dsp:spPr>
        <a:xfrm rot="5400000">
          <a:off x="3555205" y="-2669412"/>
          <a:ext cx="549426" cy="6532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200" kern="1200" dirty="0">
            <a:solidFill>
              <a:schemeClr val="tx1"/>
            </a:solidFill>
            <a:latin typeface="+mn-lt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200" b="1" kern="1200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A compter du 18 Avril 2025,</a:t>
          </a:r>
          <a:r>
            <a:rPr lang="fr-FR" sz="1200" kern="1200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 les associations et structures CLAS complètent le </a:t>
          </a:r>
          <a:r>
            <a:rPr lang="fr-FR" sz="1200" b="1" kern="1200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dossier de demande d’agrément</a:t>
          </a:r>
          <a:r>
            <a:rPr lang="fr-FR" sz="1200" kern="1200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fr-FR" sz="1200" b="1" kern="1200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et de financement</a:t>
          </a:r>
          <a:r>
            <a:rPr lang="fr-FR" sz="1200" kern="1200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 sur </a:t>
          </a:r>
          <a:r>
            <a:rPr lang="fr-FR" sz="1200" b="1" kern="1200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Elan</a:t>
          </a:r>
          <a:r>
            <a:rPr lang="fr-FR" sz="1200" kern="1200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 (plateforme Caf) </a:t>
          </a:r>
          <a:r>
            <a:rPr lang="fr-FR" sz="1200" b="1" kern="1200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et Dauphin </a:t>
          </a:r>
          <a:r>
            <a:rPr lang="fr-FR" sz="1200" kern="1200" dirty="0">
              <a:solidFill>
                <a:schemeClr val="tx1"/>
              </a:solidFill>
              <a:effectLst/>
              <a:latin typeface="ITC Avant Garde Gothic Std Medi"/>
              <a:ea typeface="Calibri" panose="020F0502020204030204" pitchFamily="34" charset="0"/>
              <a:cs typeface="Times New Roman" panose="02020603050405020304" pitchFamily="18" charset="0"/>
            </a:rPr>
            <a:t>(plateforme Etat)</a:t>
          </a:r>
          <a:endParaRPr lang="fr-FR" sz="1200" kern="1200" dirty="0">
            <a:solidFill>
              <a:schemeClr val="tx1"/>
            </a:solidFill>
            <a:latin typeface="ITC Avant Garde Gothic Std Medi"/>
          </a:endParaRPr>
        </a:p>
        <a:p>
          <a:pPr marL="171450" lvl="1" indent="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fr-FR" sz="1200" kern="1200" dirty="0"/>
        </a:p>
      </dsp:txBody>
      <dsp:txXfrm rot="-5400000">
        <a:off x="563685" y="348929"/>
        <a:ext cx="6505646" cy="495784"/>
      </dsp:txXfrm>
    </dsp:sp>
    <dsp:sp modelId="{E299BB2C-878D-4C66-9AE4-AC7ED8AC3B28}">
      <dsp:nvSpPr>
        <dsp:cNvPr id="0" name=""/>
        <dsp:cNvSpPr/>
      </dsp:nvSpPr>
      <dsp:spPr>
        <a:xfrm rot="5400000">
          <a:off x="-120789" y="1090510"/>
          <a:ext cx="805263" cy="5636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20 mai </a:t>
          </a:r>
        </a:p>
      </dsp:txBody>
      <dsp:txXfrm rot="-5400000">
        <a:off x="1" y="1251562"/>
        <a:ext cx="563684" cy="241579"/>
      </dsp:txXfrm>
    </dsp:sp>
    <dsp:sp modelId="{E5D5A5E2-603C-4CB4-879A-84DDF8957BC3}">
      <dsp:nvSpPr>
        <dsp:cNvPr id="0" name=""/>
        <dsp:cNvSpPr/>
      </dsp:nvSpPr>
      <dsp:spPr>
        <a:xfrm rot="5400000">
          <a:off x="3571427" y="-2048649"/>
          <a:ext cx="523421" cy="6560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b="1" kern="1200" dirty="0">
              <a:effectLst/>
              <a:latin typeface="ITC Avant Garde Gothic Std Medi" panose="020B0602020202020204"/>
              <a:ea typeface="Calibri" panose="020F0502020204030204" pitchFamily="34" charset="0"/>
              <a:cs typeface="Times New Roman" panose="02020603050405020304" pitchFamily="18" charset="0"/>
            </a:rPr>
            <a:t>Fermeture des saisies le 20 mai 2025</a:t>
          </a:r>
          <a:endParaRPr lang="fr-FR" sz="1200" kern="1200" dirty="0">
            <a:solidFill>
              <a:srgbClr val="CC2561"/>
            </a:solidFill>
            <a:latin typeface="ITC Avant Garde Gothic Std Medi" panose="020B0602020202020204"/>
          </a:endParaRPr>
        </a:p>
      </dsp:txBody>
      <dsp:txXfrm rot="-5400000">
        <a:off x="553058" y="995271"/>
        <a:ext cx="6534610" cy="472319"/>
      </dsp:txXfrm>
    </dsp:sp>
    <dsp:sp modelId="{D822EDA3-DC98-4E69-A87F-1DBB39C9B715}">
      <dsp:nvSpPr>
        <dsp:cNvPr id="0" name=""/>
        <dsp:cNvSpPr/>
      </dsp:nvSpPr>
      <dsp:spPr>
        <a:xfrm rot="5400000">
          <a:off x="-120789" y="1775834"/>
          <a:ext cx="805263" cy="5636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20 juin</a:t>
          </a:r>
        </a:p>
      </dsp:txBody>
      <dsp:txXfrm rot="-5400000">
        <a:off x="1" y="1936886"/>
        <a:ext cx="563684" cy="241579"/>
      </dsp:txXfrm>
    </dsp:sp>
    <dsp:sp modelId="{158CDDAC-4B3A-491E-AD82-44F60FB40B2C}">
      <dsp:nvSpPr>
        <dsp:cNvPr id="0" name=""/>
        <dsp:cNvSpPr/>
      </dsp:nvSpPr>
      <dsp:spPr>
        <a:xfrm rot="5400000">
          <a:off x="3582054" y="-1363325"/>
          <a:ext cx="523421" cy="6560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ITC Avant Garde Gothic Std Medi" panose="020B0602020202020204"/>
            </a:rPr>
            <a:t> Examen des dossiers par les partenaires du CLAS qui peuvent demander des compléments d’information ou des ajustements si nécessaire.</a:t>
          </a:r>
        </a:p>
        <a:p>
          <a:pPr marL="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ITC Avant Garde Gothic Std Medi" panose="020B0602020202020204"/>
            </a:rPr>
            <a:t> 20 juin : Fin de l’instruction pour Caf, l’Etat et le Conseil départemental</a:t>
          </a:r>
        </a:p>
      </dsp:txBody>
      <dsp:txXfrm rot="-5400000">
        <a:off x="563685" y="1680595"/>
        <a:ext cx="6534610" cy="472319"/>
      </dsp:txXfrm>
    </dsp:sp>
    <dsp:sp modelId="{2EFBC289-0586-440D-9B63-4791C103F0F2}">
      <dsp:nvSpPr>
        <dsp:cNvPr id="0" name=""/>
        <dsp:cNvSpPr/>
      </dsp:nvSpPr>
      <dsp:spPr>
        <a:xfrm rot="5400000">
          <a:off x="-120789" y="2461157"/>
          <a:ext cx="805263" cy="5636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23 et 25  juin </a:t>
          </a:r>
        </a:p>
      </dsp:txBody>
      <dsp:txXfrm rot="-5400000">
        <a:off x="1" y="2622209"/>
        <a:ext cx="563684" cy="241579"/>
      </dsp:txXfrm>
    </dsp:sp>
    <dsp:sp modelId="{FF996D6C-702B-44D8-A712-05EEF8D07754}">
      <dsp:nvSpPr>
        <dsp:cNvPr id="0" name=""/>
        <dsp:cNvSpPr/>
      </dsp:nvSpPr>
      <dsp:spPr>
        <a:xfrm rot="5400000">
          <a:off x="3582054" y="-658012"/>
          <a:ext cx="523421" cy="6560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ITC Avant Garde Gothic Std Medi" panose="020B0602020202020204"/>
            </a:rPr>
            <a:t>Examen des dossiers en comités par les financeurs les 23 et 25 juin 2025.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ITC Avant Garde Gothic Std Medi" panose="020B0602020202020204"/>
            </a:rPr>
            <a:t>Notifications après la signature du PV.</a:t>
          </a:r>
        </a:p>
      </dsp:txBody>
      <dsp:txXfrm rot="-5400000">
        <a:off x="563685" y="2385908"/>
        <a:ext cx="6534610" cy="472319"/>
      </dsp:txXfrm>
    </dsp:sp>
    <dsp:sp modelId="{257F1F63-9BAC-4F95-9B63-5CCC2A0AAF52}">
      <dsp:nvSpPr>
        <dsp:cNvPr id="0" name=""/>
        <dsp:cNvSpPr/>
      </dsp:nvSpPr>
      <dsp:spPr>
        <a:xfrm rot="5400000">
          <a:off x="-120789" y="3146481"/>
          <a:ext cx="805263" cy="5636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19 juillet </a:t>
          </a:r>
        </a:p>
      </dsp:txBody>
      <dsp:txXfrm rot="-5400000">
        <a:off x="1" y="3307533"/>
        <a:ext cx="563684" cy="241579"/>
      </dsp:txXfrm>
    </dsp:sp>
    <dsp:sp modelId="{6EC5A166-36B7-4E46-B99A-C56B812149D8}">
      <dsp:nvSpPr>
        <dsp:cNvPr id="0" name=""/>
        <dsp:cNvSpPr/>
      </dsp:nvSpPr>
      <dsp:spPr>
        <a:xfrm rot="5400000">
          <a:off x="3582054" y="7321"/>
          <a:ext cx="523421" cy="65601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200" kern="1200" dirty="0">
              <a:latin typeface="ITC Avant Garde Gothic Std Medi" panose="020B0602020202020204"/>
            </a:rPr>
            <a:t>Les associations et structures CLAS complètent le </a:t>
          </a:r>
          <a:r>
            <a:rPr lang="fr-FR" sz="1200" b="1" kern="1200" dirty="0">
              <a:latin typeface="ITC Avant Garde Gothic Std Medi" panose="020B0602020202020204"/>
            </a:rPr>
            <a:t>bilan des actions 2024-2025</a:t>
          </a:r>
          <a:r>
            <a:rPr lang="fr-FR" sz="1200" kern="1200" dirty="0">
              <a:latin typeface="ITC Avant Garde Gothic Std Medi" panose="020B0602020202020204"/>
            </a:rPr>
            <a:t> </a:t>
          </a:r>
          <a:r>
            <a:rPr lang="fr-FR" sz="1200" b="1" kern="1200" dirty="0">
              <a:latin typeface="ITC Avant Garde Gothic Std Medi" panose="020B0602020202020204"/>
            </a:rPr>
            <a:t>sur Dauphin au plus tard le 19 juillet pour CD et l’Etat. </a:t>
          </a:r>
          <a:r>
            <a:rPr lang="fr-FR" sz="1200" kern="1200" dirty="0">
              <a:latin typeface="ITC Avant Garde Gothic Std Medi" panose="020B0602020202020204"/>
            </a:rPr>
            <a:t>Le projet doit également faire l’objet d’un bilan dans Mon compte partenaires pour la Caf (dates à venir).</a:t>
          </a:r>
        </a:p>
      </dsp:txBody>
      <dsp:txXfrm rot="-5400000">
        <a:off x="563685" y="3051242"/>
        <a:ext cx="6534610" cy="472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BFB9C-0534-7B49-A3C2-B18B214C88AB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B5BAF-DE09-4141-B073-8093139FB2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42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74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88" algn="l" defTabSz="715774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74" algn="l" defTabSz="715774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62" algn="l" defTabSz="715774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49" algn="l" defTabSz="715774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36" algn="l" defTabSz="715774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23" algn="l" defTabSz="715774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10" algn="l" defTabSz="715774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098" algn="l" defTabSz="715774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B5BAF-DE09-4141-B073-8093139FB29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92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B5BAF-DE09-4141-B073-8093139FB29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01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1B5BAF-DE09-4141-B073-8093139FB29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43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1">
                <a:solidFill>
                  <a:srgbClr val="223F75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223F7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4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85862"/>
            <a:ext cx="2949178" cy="82153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85863"/>
            <a:ext cx="4629150" cy="32099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234434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67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85862"/>
            <a:ext cx="4629150" cy="320992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8E1DAF-CF4E-4333-A40C-CBCE804C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185862"/>
            <a:ext cx="2949178" cy="82153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C4BA445-2BBE-40E2-AD5E-7933CA4C9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234434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077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rgbClr val="223F75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4A9ACB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70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couleur">
    <p:bg>
      <p:bgPr>
        <a:solidFill>
          <a:srgbClr val="4A9A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110A4-B638-462B-BBFC-D3857F45DC1B}"/>
              </a:ext>
            </a:extLst>
          </p:cNvPr>
          <p:cNvSpPr/>
          <p:nvPr userDrawn="1"/>
        </p:nvSpPr>
        <p:spPr>
          <a:xfrm>
            <a:off x="-97" y="4727358"/>
            <a:ext cx="9144096" cy="41614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aphique 6">
            <a:extLst>
              <a:ext uri="{FF2B5EF4-FFF2-40B4-BE49-F238E27FC236}">
                <a16:creationId xmlns:a16="http://schemas.microsoft.com/office/drawing/2014/main" id="{EBA220C2-EEE8-4C9D-82DC-641E9A14ED18}"/>
              </a:ext>
            </a:extLst>
          </p:cNvPr>
          <p:cNvGrpSpPr/>
          <p:nvPr userDrawn="1"/>
        </p:nvGrpSpPr>
        <p:grpSpPr>
          <a:xfrm>
            <a:off x="0" y="416142"/>
            <a:ext cx="9144096" cy="365429"/>
            <a:chOff x="0" y="430430"/>
            <a:chExt cx="9144096" cy="365429"/>
          </a:xfrm>
          <a:solidFill>
            <a:schemeClr val="bg1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EA6EA3F-455B-4970-95B1-AA33A03F50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B467464-872B-4F06-9F10-6E7539EE2C9A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rgbClr val="4A9ACB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rgbClr val="A3689E"/>
                </a:solidFill>
              </a:endParaRPr>
            </a:p>
          </p:txBody>
        </p:sp>
      </p:grp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C603B15A-DEA7-4015-917F-4C09826061BC}"/>
              </a:ext>
            </a:extLst>
          </p:cNvPr>
          <p:cNvCxnSpPr>
            <a:cxnSpLocks/>
          </p:cNvCxnSpPr>
          <p:nvPr userDrawn="1"/>
        </p:nvCxnSpPr>
        <p:spPr>
          <a:xfrm flipH="1">
            <a:off x="1278725" y="1988210"/>
            <a:ext cx="2" cy="664421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6">
            <a:extLst>
              <a:ext uri="{FF2B5EF4-FFF2-40B4-BE49-F238E27FC236}">
                <a16:creationId xmlns:a16="http://schemas.microsoft.com/office/drawing/2014/main" id="{8E2A7A1A-663E-40B4-80FB-8AFC95750A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620" y="2213239"/>
            <a:ext cx="7007225" cy="546031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3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Cliquez pour modifier le titre</a:t>
            </a:r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5AC3F584-C036-42E2-8681-271B54BEFB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213" y="2105084"/>
            <a:ext cx="975510" cy="576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 b="1">
                <a:solidFill>
                  <a:srgbClr val="223F75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F410DAC1-7311-48B8-8F0D-FA03E64305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7619"/>
          <a:stretch/>
        </p:blipFill>
        <p:spPr>
          <a:xfrm>
            <a:off x="359685" y="263871"/>
            <a:ext cx="633732" cy="6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21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5A03224-56E6-41D0-A66A-B846FCF94804}"/>
              </a:ext>
            </a:extLst>
          </p:cNvPr>
          <p:cNvCxnSpPr>
            <a:cxnSpLocks/>
          </p:cNvCxnSpPr>
          <p:nvPr userDrawn="1"/>
        </p:nvCxnSpPr>
        <p:spPr>
          <a:xfrm flipH="1">
            <a:off x="1278725" y="1988210"/>
            <a:ext cx="2" cy="664421"/>
          </a:xfrm>
          <a:prstGeom prst="line">
            <a:avLst/>
          </a:prstGeom>
          <a:ln w="22225">
            <a:solidFill>
              <a:srgbClr val="22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C3F04674-1B7A-43FB-8847-2D5185C4BC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620" y="2213239"/>
            <a:ext cx="7007225" cy="546031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300" b="1" kern="1200" dirty="0" smtClean="0">
                <a:solidFill>
                  <a:srgbClr val="37DDA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Cliquez pour modifier le titre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4C055C94-EFA2-41A0-8F49-586E7B01C8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213" y="2105084"/>
            <a:ext cx="975508" cy="576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 b="1">
                <a:solidFill>
                  <a:srgbClr val="37DDAA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5190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2B8"/>
              </a:buClr>
              <a:defRPr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956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76023"/>
            <a:ext cx="3886200" cy="28567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>
              <a:buClr>
                <a:srgbClr val="0092B8"/>
              </a:buClr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76023"/>
            <a:ext cx="3886200" cy="28567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>
              <a:buClr>
                <a:srgbClr val="0092B8"/>
              </a:buClr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077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728788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1738"/>
            <a:ext cx="3868340" cy="2170509"/>
          </a:xfrm>
        </p:spPr>
        <p:txBody>
          <a:bodyPr/>
          <a:lstStyle>
            <a:lvl1pPr>
              <a:buClr>
                <a:srgbClr val="0092B8"/>
              </a:buClr>
              <a:defRPr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6767" y="1728788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71738"/>
            <a:ext cx="3887391" cy="21705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>
              <a:buClr>
                <a:srgbClr val="0092B8"/>
              </a:buClr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6F9D0A-F5C1-4216-8F9F-D8F7D222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77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284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couleur">
    <p:bg>
      <p:bgPr>
        <a:solidFill>
          <a:srgbClr val="4A9A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110A4-B638-462B-BBFC-D3857F45DC1B}"/>
              </a:ext>
            </a:extLst>
          </p:cNvPr>
          <p:cNvSpPr/>
          <p:nvPr userDrawn="1"/>
        </p:nvSpPr>
        <p:spPr>
          <a:xfrm>
            <a:off x="-97" y="4727358"/>
            <a:ext cx="9144096" cy="416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aphique 6">
            <a:extLst>
              <a:ext uri="{FF2B5EF4-FFF2-40B4-BE49-F238E27FC236}">
                <a16:creationId xmlns:a16="http://schemas.microsoft.com/office/drawing/2014/main" id="{EBA220C2-EEE8-4C9D-82DC-641E9A14ED18}"/>
              </a:ext>
            </a:extLst>
          </p:cNvPr>
          <p:cNvGrpSpPr/>
          <p:nvPr userDrawn="1"/>
        </p:nvGrpSpPr>
        <p:grpSpPr>
          <a:xfrm>
            <a:off x="0" y="416142"/>
            <a:ext cx="9144096" cy="365429"/>
            <a:chOff x="0" y="430430"/>
            <a:chExt cx="9144096" cy="365429"/>
          </a:xfrm>
          <a:solidFill>
            <a:schemeClr val="bg1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EA6EA3F-455B-4970-95B1-AA33A03F50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B467464-872B-4F06-9F10-6E7539EE2C9A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rgbClr val="4A9ACB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rgbClr val="A3689E"/>
                </a:solidFill>
              </a:endParaRPr>
            </a:p>
          </p:txBody>
        </p:sp>
      </p:grp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4543F0A2-F3CD-45EB-BC39-17A0282320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7619"/>
          <a:stretch/>
        </p:blipFill>
        <p:spPr>
          <a:xfrm>
            <a:off x="359685" y="263871"/>
            <a:ext cx="633732" cy="6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3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couleur">
    <p:bg>
      <p:bgPr>
        <a:solidFill>
          <a:srgbClr val="223F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que 6">
            <a:extLst>
              <a:ext uri="{FF2B5EF4-FFF2-40B4-BE49-F238E27FC236}">
                <a16:creationId xmlns:a16="http://schemas.microsoft.com/office/drawing/2014/main" id="{EBA220C2-EEE8-4C9D-82DC-641E9A14ED18}"/>
              </a:ext>
            </a:extLst>
          </p:cNvPr>
          <p:cNvGrpSpPr/>
          <p:nvPr userDrawn="1"/>
        </p:nvGrpSpPr>
        <p:grpSpPr>
          <a:xfrm>
            <a:off x="0" y="416142"/>
            <a:ext cx="9144096" cy="365429"/>
            <a:chOff x="0" y="430430"/>
            <a:chExt cx="9144096" cy="365429"/>
          </a:xfrm>
          <a:solidFill>
            <a:schemeClr val="bg1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EA6EA3F-455B-4970-95B1-AA33A03F50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B467464-872B-4F06-9F10-6E7539EE2C9A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rgbClr val="223F75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rgbClr val="A3689E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6110A4-B638-462B-BBFC-D3857F45DC1B}"/>
              </a:ext>
            </a:extLst>
          </p:cNvPr>
          <p:cNvSpPr/>
          <p:nvPr userDrawn="1"/>
        </p:nvSpPr>
        <p:spPr>
          <a:xfrm>
            <a:off x="-97" y="4727358"/>
            <a:ext cx="9144096" cy="41614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BC8F828-3C97-4A9C-929E-137539B22AE4}"/>
              </a:ext>
            </a:extLst>
          </p:cNvPr>
          <p:cNvCxnSpPr>
            <a:cxnSpLocks/>
          </p:cNvCxnSpPr>
          <p:nvPr userDrawn="1"/>
        </p:nvCxnSpPr>
        <p:spPr>
          <a:xfrm flipH="1">
            <a:off x="1278725" y="1988210"/>
            <a:ext cx="2" cy="664421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1224B9B5-6D2F-4690-AC47-67C6897DC5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187" y="1736972"/>
            <a:ext cx="1009650" cy="1058310"/>
          </a:xfrm>
        </p:spPr>
        <p:txBody>
          <a:bodyPr vert="horz" lIns="54560" tIns="27279" rIns="54560" bIns="27279" rtlCol="0" anchor="b">
            <a:noAutofit/>
          </a:bodyPr>
          <a:lstStyle>
            <a:lvl1pPr>
              <a:defRPr lang="fr-FR" sz="4500" b="1" smtClean="0">
                <a:solidFill>
                  <a:schemeClr val="bg1"/>
                </a:solidFill>
                <a:cs typeface="Roboto" panose="02000000000000000000" pitchFamily="2" charset="0"/>
              </a:defRPr>
            </a:lvl1pPr>
            <a:lvl2pPr marL="186438" indent="0">
              <a:buNone/>
              <a:defRPr lang="fr-FR" sz="1409" smtClean="0"/>
            </a:lvl2pPr>
            <a:lvl3pPr marL="544324" indent="0">
              <a:buNone/>
              <a:defRPr lang="fr-FR" sz="1409" smtClean="0"/>
            </a:lvl3pPr>
            <a:lvl4pPr marL="902212" indent="0">
              <a:buNone/>
              <a:defRPr lang="fr-FR" sz="1409" smtClean="0"/>
            </a:lvl4pPr>
            <a:lvl5pPr marL="1260099" indent="0">
              <a:buNone/>
              <a:defRPr lang="fr-FR" sz="45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marL="0" lvl="0" defTabSz="914400">
              <a:spcBef>
                <a:spcPct val="0"/>
              </a:spcBef>
              <a:buNone/>
            </a:pPr>
            <a:r>
              <a:rPr lang="fr-FR" dirty="0"/>
              <a:t>X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F4EBFEFB-BC31-4DA0-9628-9157B437A1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620" y="2208433"/>
            <a:ext cx="7007225" cy="546031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3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Cliquez pour modifier le titre</a:t>
            </a:r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E2630DB-4DAD-46CD-9214-C39F6B177B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7619"/>
          <a:stretch/>
        </p:blipFill>
        <p:spPr>
          <a:xfrm>
            <a:off x="359685" y="263871"/>
            <a:ext cx="633732" cy="6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9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5668F1-2AC9-4FC6-8C3E-F9A236C98B7B}"/>
              </a:ext>
            </a:extLst>
          </p:cNvPr>
          <p:cNvSpPr/>
          <p:nvPr userDrawn="1"/>
        </p:nvSpPr>
        <p:spPr>
          <a:xfrm>
            <a:off x="-97" y="4727358"/>
            <a:ext cx="9144096" cy="416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718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85862"/>
            <a:ext cx="4629150" cy="320992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8E1DAF-CF4E-4333-A40C-CBCE804C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185862"/>
            <a:ext cx="2949178" cy="82153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C4BA445-2BBE-40E2-AD5E-7933CA4C9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234434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84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rgbClr val="223F75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E45687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15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couleur">
    <p:bg>
      <p:bgPr>
        <a:solidFill>
          <a:srgbClr val="E45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110A4-B638-462B-BBFC-D3857F45DC1B}"/>
              </a:ext>
            </a:extLst>
          </p:cNvPr>
          <p:cNvSpPr/>
          <p:nvPr userDrawn="1"/>
        </p:nvSpPr>
        <p:spPr>
          <a:xfrm>
            <a:off x="-97" y="4727358"/>
            <a:ext cx="9144096" cy="41614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aphique 6">
            <a:extLst>
              <a:ext uri="{FF2B5EF4-FFF2-40B4-BE49-F238E27FC236}">
                <a16:creationId xmlns:a16="http://schemas.microsoft.com/office/drawing/2014/main" id="{EBA220C2-EEE8-4C9D-82DC-641E9A14ED18}"/>
              </a:ext>
            </a:extLst>
          </p:cNvPr>
          <p:cNvGrpSpPr/>
          <p:nvPr userDrawn="1"/>
        </p:nvGrpSpPr>
        <p:grpSpPr>
          <a:xfrm>
            <a:off x="0" y="416142"/>
            <a:ext cx="9144096" cy="365429"/>
            <a:chOff x="0" y="430430"/>
            <a:chExt cx="9144096" cy="365429"/>
          </a:xfrm>
          <a:solidFill>
            <a:schemeClr val="bg1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EA6EA3F-455B-4970-95B1-AA33A03F50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B467464-872B-4F06-9F10-6E7539EE2C9A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rgbClr val="E45687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rgbClr val="A3689E"/>
                </a:solidFill>
              </a:endParaRPr>
            </a:p>
          </p:txBody>
        </p:sp>
      </p:grp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BC8F828-3C97-4A9C-929E-137539B22AE4}"/>
              </a:ext>
            </a:extLst>
          </p:cNvPr>
          <p:cNvCxnSpPr>
            <a:cxnSpLocks/>
          </p:cNvCxnSpPr>
          <p:nvPr userDrawn="1"/>
        </p:nvCxnSpPr>
        <p:spPr>
          <a:xfrm flipH="1">
            <a:off x="1278725" y="1988210"/>
            <a:ext cx="2" cy="664421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DEE48022-18DF-48A2-968F-37CF54ECA1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620" y="2208756"/>
            <a:ext cx="7007225" cy="546031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3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Cliquez pour modifier le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2B963A4A-11A5-4F57-B0C5-73C3F2EFF4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213" y="2105084"/>
            <a:ext cx="975513" cy="576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 b="1">
                <a:solidFill>
                  <a:srgbClr val="223F75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179F65FF-6D49-424A-9405-BBB49B888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7619"/>
          <a:stretch/>
        </p:blipFill>
        <p:spPr>
          <a:xfrm>
            <a:off x="359685" y="263871"/>
            <a:ext cx="633732" cy="6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20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BC90680-2851-4914-BFBB-E6EF6AC72F47}"/>
              </a:ext>
            </a:extLst>
          </p:cNvPr>
          <p:cNvCxnSpPr>
            <a:cxnSpLocks/>
          </p:cNvCxnSpPr>
          <p:nvPr userDrawn="1"/>
        </p:nvCxnSpPr>
        <p:spPr>
          <a:xfrm flipH="1">
            <a:off x="1278725" y="1988210"/>
            <a:ext cx="2" cy="664421"/>
          </a:xfrm>
          <a:prstGeom prst="line">
            <a:avLst/>
          </a:prstGeom>
          <a:ln w="22225">
            <a:solidFill>
              <a:srgbClr val="22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3A3B6CC2-321B-4B4F-85BD-5B73ECF354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620" y="2213239"/>
            <a:ext cx="7007225" cy="546031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300" b="1" kern="1200" dirty="0" smtClean="0">
                <a:solidFill>
                  <a:srgbClr val="41C0F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Cliquez pour modifier le titre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63B2C963-35C1-4661-8F67-ADC3AC29F5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213" y="2105084"/>
            <a:ext cx="975514" cy="576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 b="1">
                <a:solidFill>
                  <a:srgbClr val="41C0F0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66228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45687"/>
              </a:buClr>
              <a:defRPr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3714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76023"/>
            <a:ext cx="3886200" cy="28567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76023"/>
            <a:ext cx="3886200" cy="28567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763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728788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1738"/>
            <a:ext cx="3868340" cy="21705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6767" y="1728788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71738"/>
            <a:ext cx="3887391" cy="21705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6F9D0A-F5C1-4216-8F9F-D8F7D222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78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251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couleur">
    <p:bg>
      <p:bgPr>
        <a:solidFill>
          <a:srgbClr val="E45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110A4-B638-462B-BBFC-D3857F45DC1B}"/>
              </a:ext>
            </a:extLst>
          </p:cNvPr>
          <p:cNvSpPr/>
          <p:nvPr userDrawn="1"/>
        </p:nvSpPr>
        <p:spPr>
          <a:xfrm>
            <a:off x="-97" y="4727358"/>
            <a:ext cx="9144096" cy="416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aphique 6">
            <a:extLst>
              <a:ext uri="{FF2B5EF4-FFF2-40B4-BE49-F238E27FC236}">
                <a16:creationId xmlns:a16="http://schemas.microsoft.com/office/drawing/2014/main" id="{EBA220C2-EEE8-4C9D-82DC-641E9A14ED18}"/>
              </a:ext>
            </a:extLst>
          </p:cNvPr>
          <p:cNvGrpSpPr/>
          <p:nvPr userDrawn="1"/>
        </p:nvGrpSpPr>
        <p:grpSpPr>
          <a:xfrm>
            <a:off x="0" y="416142"/>
            <a:ext cx="9144096" cy="365429"/>
            <a:chOff x="0" y="430430"/>
            <a:chExt cx="9144096" cy="365429"/>
          </a:xfrm>
          <a:solidFill>
            <a:schemeClr val="bg1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EA6EA3F-455B-4970-95B1-AA33A03F50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B467464-872B-4F06-9F10-6E7539EE2C9A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rgbClr val="E45687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A3689E"/>
                </a:solidFill>
              </a:endParaRPr>
            </a:p>
          </p:txBody>
        </p:sp>
      </p:grp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47FA3E39-C95E-4B65-859A-C1A096528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7619"/>
          <a:stretch/>
        </p:blipFill>
        <p:spPr>
          <a:xfrm>
            <a:off x="359685" y="263871"/>
            <a:ext cx="633732" cy="6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3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1F31185-D3D3-4D19-9C5A-CDB29B72375C}"/>
              </a:ext>
            </a:extLst>
          </p:cNvPr>
          <p:cNvCxnSpPr>
            <a:cxnSpLocks/>
          </p:cNvCxnSpPr>
          <p:nvPr userDrawn="1"/>
        </p:nvCxnSpPr>
        <p:spPr>
          <a:xfrm flipH="1">
            <a:off x="1278725" y="1988210"/>
            <a:ext cx="2" cy="664421"/>
          </a:xfrm>
          <a:prstGeom prst="line">
            <a:avLst/>
          </a:prstGeom>
          <a:ln w="22225">
            <a:solidFill>
              <a:srgbClr val="22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05F49269-ECAF-4D90-8B05-C0E762C11E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620" y="2213239"/>
            <a:ext cx="7007225" cy="546031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300" b="1" kern="1200" dirty="0" smtClean="0">
                <a:solidFill>
                  <a:srgbClr val="223F7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Cliquez pour modifier le titre</a:t>
            </a:r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EF2FF2F0-E612-4242-B5AE-3DA26CB2B0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213" y="2105084"/>
            <a:ext cx="975508" cy="576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 b="1">
                <a:solidFill>
                  <a:srgbClr val="223F75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159696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5668F1-2AC9-4FC6-8C3E-F9A236C98B7B}"/>
              </a:ext>
            </a:extLst>
          </p:cNvPr>
          <p:cNvSpPr/>
          <p:nvPr userDrawn="1"/>
        </p:nvSpPr>
        <p:spPr>
          <a:xfrm>
            <a:off x="-97" y="4727358"/>
            <a:ext cx="9144096" cy="416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016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85862"/>
            <a:ext cx="4629150" cy="320992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8E1DAF-CF4E-4333-A40C-CBCE804C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185862"/>
            <a:ext cx="2949178" cy="82153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C4BA445-2BBE-40E2-AD5E-7933CA4C9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234434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13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rgbClr val="223F75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A3689E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46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couleur">
    <p:bg>
      <p:bgPr>
        <a:solidFill>
          <a:srgbClr val="A36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110A4-B638-462B-BBFC-D3857F45DC1B}"/>
              </a:ext>
            </a:extLst>
          </p:cNvPr>
          <p:cNvSpPr/>
          <p:nvPr userDrawn="1"/>
        </p:nvSpPr>
        <p:spPr>
          <a:xfrm>
            <a:off x="-97" y="4727358"/>
            <a:ext cx="9144096" cy="41614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aphique 6">
            <a:extLst>
              <a:ext uri="{FF2B5EF4-FFF2-40B4-BE49-F238E27FC236}">
                <a16:creationId xmlns:a16="http://schemas.microsoft.com/office/drawing/2014/main" id="{EBA220C2-EEE8-4C9D-82DC-641E9A14ED18}"/>
              </a:ext>
            </a:extLst>
          </p:cNvPr>
          <p:cNvGrpSpPr/>
          <p:nvPr userDrawn="1"/>
        </p:nvGrpSpPr>
        <p:grpSpPr>
          <a:xfrm>
            <a:off x="0" y="416142"/>
            <a:ext cx="9144096" cy="365429"/>
            <a:chOff x="0" y="430430"/>
            <a:chExt cx="9144096" cy="365429"/>
          </a:xfrm>
          <a:solidFill>
            <a:schemeClr val="bg1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EA6EA3F-455B-4970-95B1-AA33A03F50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B467464-872B-4F06-9F10-6E7539EE2C9A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rgbClr val="A3689E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rgbClr val="A3689E"/>
                </a:solidFill>
              </a:endParaRPr>
            </a:p>
          </p:txBody>
        </p:sp>
      </p:grp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BC8F828-3C97-4A9C-929E-137539B22AE4}"/>
              </a:ext>
            </a:extLst>
          </p:cNvPr>
          <p:cNvCxnSpPr>
            <a:cxnSpLocks/>
          </p:cNvCxnSpPr>
          <p:nvPr userDrawn="1"/>
        </p:nvCxnSpPr>
        <p:spPr>
          <a:xfrm flipH="1">
            <a:off x="1278725" y="1988210"/>
            <a:ext cx="2" cy="664421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3810B0E8-0ED6-4C12-A81D-FBDCBBBD02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620" y="2208433"/>
            <a:ext cx="7007225" cy="546031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3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Cliquez pour modifier le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DF535874-65BF-4D7E-B74D-8D6321230D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213" y="2105084"/>
            <a:ext cx="975514" cy="576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 b="1">
                <a:solidFill>
                  <a:srgbClr val="223F75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0A97F85-34AD-4171-9292-B3F4574998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7619"/>
          <a:stretch/>
        </p:blipFill>
        <p:spPr>
          <a:xfrm>
            <a:off x="359685" y="263871"/>
            <a:ext cx="633732" cy="6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63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9B66AB9-1156-4BC6-BCDE-7C8A56D3407D}"/>
              </a:ext>
            </a:extLst>
          </p:cNvPr>
          <p:cNvCxnSpPr>
            <a:cxnSpLocks/>
          </p:cNvCxnSpPr>
          <p:nvPr userDrawn="1"/>
        </p:nvCxnSpPr>
        <p:spPr>
          <a:xfrm flipH="1">
            <a:off x="1278725" y="1988210"/>
            <a:ext cx="2" cy="664421"/>
          </a:xfrm>
          <a:prstGeom prst="line">
            <a:avLst/>
          </a:prstGeom>
          <a:ln w="22225">
            <a:solidFill>
              <a:srgbClr val="22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7015C67F-04B7-4163-ACEA-874A0BF498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620" y="2213239"/>
            <a:ext cx="7007225" cy="546031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300" b="1" kern="1200" dirty="0" smtClean="0">
                <a:solidFill>
                  <a:srgbClr val="F5933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Cliquez pour modifier le titre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93B100BB-D51A-4105-B3D5-35C09618A9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213" y="2105084"/>
            <a:ext cx="975506" cy="576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 b="1">
                <a:solidFill>
                  <a:srgbClr val="F5933E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60277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3689E"/>
              </a:buClr>
              <a:defRPr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756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76023"/>
            <a:ext cx="3886200" cy="2856700"/>
          </a:xfrm>
        </p:spPr>
        <p:txBody>
          <a:bodyPr/>
          <a:lstStyle>
            <a:lvl1pPr>
              <a:buClr>
                <a:srgbClr val="A3689E"/>
              </a:buClr>
              <a:defRPr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76023"/>
            <a:ext cx="3886200" cy="2856700"/>
          </a:xfrm>
        </p:spPr>
        <p:txBody>
          <a:bodyPr/>
          <a:lstStyle>
            <a:lvl1pPr>
              <a:buClr>
                <a:srgbClr val="A3689E"/>
              </a:buClr>
              <a:defRPr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96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728788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1738"/>
            <a:ext cx="3868340" cy="2170509"/>
          </a:xfrm>
        </p:spPr>
        <p:txBody>
          <a:bodyPr/>
          <a:lstStyle>
            <a:lvl1pPr>
              <a:buClr>
                <a:srgbClr val="A3689E"/>
              </a:buClr>
              <a:defRPr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6767" y="1728788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71738"/>
            <a:ext cx="3887391" cy="21705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>
              <a:buClr>
                <a:srgbClr val="A3689E"/>
              </a:buClr>
            </a:pPr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6F9D0A-F5C1-4216-8F9F-D8F7D222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844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2712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couleur">
    <p:bg>
      <p:bgPr>
        <a:solidFill>
          <a:srgbClr val="A368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110A4-B638-462B-BBFC-D3857F45DC1B}"/>
              </a:ext>
            </a:extLst>
          </p:cNvPr>
          <p:cNvSpPr/>
          <p:nvPr userDrawn="1"/>
        </p:nvSpPr>
        <p:spPr>
          <a:xfrm>
            <a:off x="-97" y="4727358"/>
            <a:ext cx="9144096" cy="416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aphique 6">
            <a:extLst>
              <a:ext uri="{FF2B5EF4-FFF2-40B4-BE49-F238E27FC236}">
                <a16:creationId xmlns:a16="http://schemas.microsoft.com/office/drawing/2014/main" id="{EBA220C2-EEE8-4C9D-82DC-641E9A14ED18}"/>
              </a:ext>
            </a:extLst>
          </p:cNvPr>
          <p:cNvGrpSpPr/>
          <p:nvPr userDrawn="1"/>
        </p:nvGrpSpPr>
        <p:grpSpPr>
          <a:xfrm>
            <a:off x="0" y="416142"/>
            <a:ext cx="9144096" cy="365429"/>
            <a:chOff x="0" y="430430"/>
            <a:chExt cx="9144096" cy="365429"/>
          </a:xfrm>
          <a:solidFill>
            <a:schemeClr val="bg1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EA6EA3F-455B-4970-95B1-AA33A03F50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B467464-872B-4F06-9F10-6E7539EE2C9A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rgbClr val="A3689E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A3689E"/>
                </a:solidFill>
              </a:endParaRPr>
            </a:p>
          </p:txBody>
        </p:sp>
      </p:grp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8C716106-E807-49B0-8EEF-6B71834C25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7619"/>
          <a:stretch/>
        </p:blipFill>
        <p:spPr>
          <a:xfrm>
            <a:off x="359685" y="263871"/>
            <a:ext cx="633732" cy="6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7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49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5668F1-2AC9-4FC6-8C3E-F9A236C98B7B}"/>
              </a:ext>
            </a:extLst>
          </p:cNvPr>
          <p:cNvSpPr/>
          <p:nvPr userDrawn="1"/>
        </p:nvSpPr>
        <p:spPr>
          <a:xfrm>
            <a:off x="-97" y="4727358"/>
            <a:ext cx="9144096" cy="416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951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85862"/>
            <a:ext cx="4629150" cy="320992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8E1DAF-CF4E-4333-A40C-CBCE804C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185862"/>
            <a:ext cx="2949178" cy="82153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C4BA445-2BBE-40E2-AD5E-7933CA4C9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234434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378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rgbClr val="223F75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DD415A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39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couleur">
    <p:bg>
      <p:bgPr>
        <a:solidFill>
          <a:srgbClr val="DD41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110A4-B638-462B-BBFC-D3857F45DC1B}"/>
              </a:ext>
            </a:extLst>
          </p:cNvPr>
          <p:cNvSpPr/>
          <p:nvPr userDrawn="1"/>
        </p:nvSpPr>
        <p:spPr>
          <a:xfrm>
            <a:off x="-97" y="4727358"/>
            <a:ext cx="9144096" cy="41614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aphique 6">
            <a:extLst>
              <a:ext uri="{FF2B5EF4-FFF2-40B4-BE49-F238E27FC236}">
                <a16:creationId xmlns:a16="http://schemas.microsoft.com/office/drawing/2014/main" id="{EBA220C2-EEE8-4C9D-82DC-641E9A14ED18}"/>
              </a:ext>
            </a:extLst>
          </p:cNvPr>
          <p:cNvGrpSpPr/>
          <p:nvPr userDrawn="1"/>
        </p:nvGrpSpPr>
        <p:grpSpPr>
          <a:xfrm>
            <a:off x="0" y="416142"/>
            <a:ext cx="9144096" cy="365429"/>
            <a:chOff x="0" y="430430"/>
            <a:chExt cx="9144096" cy="365429"/>
          </a:xfrm>
          <a:solidFill>
            <a:schemeClr val="bg1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EA6EA3F-455B-4970-95B1-AA33A03F50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B467464-872B-4F06-9F10-6E7539EE2C9A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rgbClr val="DD415A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rgbClr val="A3689E"/>
                </a:solidFill>
              </a:endParaRPr>
            </a:p>
          </p:txBody>
        </p:sp>
      </p:grp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BC8F828-3C97-4A9C-929E-137539B22AE4}"/>
              </a:ext>
            </a:extLst>
          </p:cNvPr>
          <p:cNvCxnSpPr>
            <a:cxnSpLocks/>
          </p:cNvCxnSpPr>
          <p:nvPr userDrawn="1"/>
        </p:nvCxnSpPr>
        <p:spPr>
          <a:xfrm flipH="1">
            <a:off x="1278725" y="1988210"/>
            <a:ext cx="2" cy="664421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B64F6BD7-2837-4221-9DE3-10A866429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620" y="2213239"/>
            <a:ext cx="7007225" cy="546031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3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Cliquez pour modifier le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0726B87-B1BB-446F-9A6B-84D3972BE3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213" y="2105084"/>
            <a:ext cx="975510" cy="576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 b="1">
                <a:solidFill>
                  <a:srgbClr val="223F75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362683B-D89D-40BF-B0E1-3ED209C37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7619"/>
          <a:stretch/>
        </p:blipFill>
        <p:spPr>
          <a:xfrm>
            <a:off x="359685" y="263871"/>
            <a:ext cx="633732" cy="6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09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8EE6523-C302-4408-9D4B-7A476296D65B}"/>
              </a:ext>
            </a:extLst>
          </p:cNvPr>
          <p:cNvCxnSpPr>
            <a:cxnSpLocks/>
          </p:cNvCxnSpPr>
          <p:nvPr userDrawn="1"/>
        </p:nvCxnSpPr>
        <p:spPr>
          <a:xfrm flipH="1">
            <a:off x="1278725" y="1988210"/>
            <a:ext cx="2" cy="664421"/>
          </a:xfrm>
          <a:prstGeom prst="line">
            <a:avLst/>
          </a:prstGeom>
          <a:ln w="22225">
            <a:solidFill>
              <a:srgbClr val="22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FF31B238-D032-43D9-A7D3-3C7138C515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620" y="2213239"/>
            <a:ext cx="7007225" cy="546031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300" b="1" kern="1200" dirty="0" smtClean="0">
                <a:solidFill>
                  <a:srgbClr val="0092B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Cliquez pour modifier le titre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7E2FD475-1C46-420A-9699-A0F006CB1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213" y="2105084"/>
            <a:ext cx="975506" cy="576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 b="1">
                <a:solidFill>
                  <a:srgbClr val="0092B8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13390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D415A"/>
              </a:buClr>
              <a:defRPr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287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76023"/>
            <a:ext cx="3886200" cy="28567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76023"/>
            <a:ext cx="3886200" cy="28567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009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728788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1738"/>
            <a:ext cx="3868340" cy="21705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6767" y="1728788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71738"/>
            <a:ext cx="3887391" cy="21705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6F9D0A-F5C1-4216-8F9F-D8F7D222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579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couleur">
    <p:bg>
      <p:bgPr>
        <a:solidFill>
          <a:srgbClr val="DD41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110A4-B638-462B-BBFC-D3857F45DC1B}"/>
              </a:ext>
            </a:extLst>
          </p:cNvPr>
          <p:cNvSpPr/>
          <p:nvPr userDrawn="1"/>
        </p:nvSpPr>
        <p:spPr>
          <a:xfrm>
            <a:off x="-97" y="4727358"/>
            <a:ext cx="9144096" cy="416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aphique 6">
            <a:extLst>
              <a:ext uri="{FF2B5EF4-FFF2-40B4-BE49-F238E27FC236}">
                <a16:creationId xmlns:a16="http://schemas.microsoft.com/office/drawing/2014/main" id="{EBA220C2-EEE8-4C9D-82DC-641E9A14ED18}"/>
              </a:ext>
            </a:extLst>
          </p:cNvPr>
          <p:cNvGrpSpPr/>
          <p:nvPr userDrawn="1"/>
        </p:nvGrpSpPr>
        <p:grpSpPr>
          <a:xfrm>
            <a:off x="0" y="416142"/>
            <a:ext cx="9144096" cy="365429"/>
            <a:chOff x="0" y="430430"/>
            <a:chExt cx="9144096" cy="365429"/>
          </a:xfrm>
          <a:solidFill>
            <a:schemeClr val="bg1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EA6EA3F-455B-4970-95B1-AA33A03F50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B467464-872B-4F06-9F10-6E7539EE2C9A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rgbClr val="DD415A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rgbClr val="A3689E"/>
                </a:solidFill>
              </a:endParaRPr>
            </a:p>
          </p:txBody>
        </p:sp>
      </p:grp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28A4E48B-AF82-4743-89E1-2E5446756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7619"/>
          <a:stretch/>
        </p:blipFill>
        <p:spPr>
          <a:xfrm>
            <a:off x="359685" y="263871"/>
            <a:ext cx="633732" cy="6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2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76023"/>
            <a:ext cx="3886200" cy="2856700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76023"/>
            <a:ext cx="3886200" cy="2856700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4924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5668F1-2AC9-4FC6-8C3E-F9A236C98B7B}"/>
              </a:ext>
            </a:extLst>
          </p:cNvPr>
          <p:cNvSpPr/>
          <p:nvPr userDrawn="1"/>
        </p:nvSpPr>
        <p:spPr>
          <a:xfrm>
            <a:off x="-97" y="4727358"/>
            <a:ext cx="9144096" cy="416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1541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85862"/>
            <a:ext cx="4629150" cy="320992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8E1DAF-CF4E-4333-A40C-CBCE804C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185862"/>
            <a:ext cx="2949178" cy="82153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C4BA445-2BBE-40E2-AD5E-7933CA4C9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234434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973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rgbClr val="223F75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249E7D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364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couleur">
    <p:bg>
      <p:bgPr>
        <a:solidFill>
          <a:srgbClr val="249E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110A4-B638-462B-BBFC-D3857F45DC1B}"/>
              </a:ext>
            </a:extLst>
          </p:cNvPr>
          <p:cNvSpPr/>
          <p:nvPr userDrawn="1"/>
        </p:nvSpPr>
        <p:spPr>
          <a:xfrm>
            <a:off x="-97" y="4727358"/>
            <a:ext cx="9144096" cy="41614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aphique 6">
            <a:extLst>
              <a:ext uri="{FF2B5EF4-FFF2-40B4-BE49-F238E27FC236}">
                <a16:creationId xmlns:a16="http://schemas.microsoft.com/office/drawing/2014/main" id="{EBA220C2-EEE8-4C9D-82DC-641E9A14ED18}"/>
              </a:ext>
            </a:extLst>
          </p:cNvPr>
          <p:cNvGrpSpPr/>
          <p:nvPr userDrawn="1"/>
        </p:nvGrpSpPr>
        <p:grpSpPr>
          <a:xfrm>
            <a:off x="0" y="416142"/>
            <a:ext cx="9144096" cy="365429"/>
            <a:chOff x="0" y="430430"/>
            <a:chExt cx="9144096" cy="365429"/>
          </a:xfrm>
          <a:solidFill>
            <a:schemeClr val="bg1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EA6EA3F-455B-4970-95B1-AA33A03F50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B467464-872B-4F06-9F10-6E7539EE2C9A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rgbClr val="249E7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rgbClr val="A3689E"/>
                </a:solidFill>
              </a:endParaRPr>
            </a:p>
          </p:txBody>
        </p:sp>
      </p:grp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BC8F828-3C97-4A9C-929E-137539B22AE4}"/>
              </a:ext>
            </a:extLst>
          </p:cNvPr>
          <p:cNvCxnSpPr>
            <a:cxnSpLocks/>
          </p:cNvCxnSpPr>
          <p:nvPr userDrawn="1"/>
        </p:nvCxnSpPr>
        <p:spPr>
          <a:xfrm flipH="1">
            <a:off x="1278725" y="1988210"/>
            <a:ext cx="2" cy="664421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6">
            <a:extLst>
              <a:ext uri="{FF2B5EF4-FFF2-40B4-BE49-F238E27FC236}">
                <a16:creationId xmlns:a16="http://schemas.microsoft.com/office/drawing/2014/main" id="{29AF46C1-169E-4F8E-8BD8-1024AF03BE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620" y="2213239"/>
            <a:ext cx="7007225" cy="546031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3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Cliquez pour modifier le titre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87082AB7-AE56-4723-ADA7-5E110E017DF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213" y="2105084"/>
            <a:ext cx="975510" cy="576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 b="1">
                <a:solidFill>
                  <a:srgbClr val="223F75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  <p:pic>
        <p:nvPicPr>
          <p:cNvPr id="14" name="Image 13" descr="Une image contenant texte&#10;&#10;Description générée automatiquement">
            <a:extLst>
              <a:ext uri="{FF2B5EF4-FFF2-40B4-BE49-F238E27FC236}">
                <a16:creationId xmlns:a16="http://schemas.microsoft.com/office/drawing/2014/main" id="{0DD4B0D0-9D4F-40C1-BAC0-022E7D4D6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7619"/>
          <a:stretch/>
        </p:blipFill>
        <p:spPr>
          <a:xfrm>
            <a:off x="359685" y="263871"/>
            <a:ext cx="633732" cy="6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513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BABDF3D-11DB-43D7-BA28-39E1532655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278725" y="1988210"/>
            <a:ext cx="2" cy="664421"/>
          </a:xfrm>
          <a:prstGeom prst="line">
            <a:avLst/>
          </a:prstGeom>
          <a:ln w="22225">
            <a:solidFill>
              <a:srgbClr val="22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6">
            <a:extLst>
              <a:ext uri="{FF2B5EF4-FFF2-40B4-BE49-F238E27FC236}">
                <a16:creationId xmlns:a16="http://schemas.microsoft.com/office/drawing/2014/main" id="{154423E1-E226-43A6-BB3C-8170FC2C9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9620" y="2213239"/>
            <a:ext cx="7007225" cy="546031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300" b="1" kern="1200" dirty="0" smtClean="0">
                <a:solidFill>
                  <a:srgbClr val="F2E62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fr-FR" dirty="0"/>
              <a:t>Cliquez pour modifier le titre</a:t>
            </a:r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22E4CE6C-2EC0-469F-A599-598008F133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213" y="2105084"/>
            <a:ext cx="975508" cy="57626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500" b="1">
                <a:solidFill>
                  <a:srgbClr val="F2E620"/>
                </a:solidFill>
              </a:defRPr>
            </a:lvl1pPr>
          </a:lstStyle>
          <a:p>
            <a:pPr lvl="0"/>
            <a:r>
              <a:rPr lang="fr-FR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774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49E7D"/>
              </a:buClr>
              <a:defRPr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866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76023"/>
            <a:ext cx="3886200" cy="28567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76023"/>
            <a:ext cx="3886200" cy="28567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5584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728788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1738"/>
            <a:ext cx="3868340" cy="21705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6767" y="1728788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71738"/>
            <a:ext cx="3887391" cy="217050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6F9D0A-F5C1-4216-8F9F-D8F7D2228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054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8369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couleur">
    <p:bg>
      <p:bgPr>
        <a:solidFill>
          <a:srgbClr val="249E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110A4-B638-462B-BBFC-D3857F45DC1B}"/>
              </a:ext>
            </a:extLst>
          </p:cNvPr>
          <p:cNvSpPr/>
          <p:nvPr userDrawn="1"/>
        </p:nvSpPr>
        <p:spPr>
          <a:xfrm>
            <a:off x="-97" y="4727358"/>
            <a:ext cx="9144096" cy="416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aphique 6">
            <a:extLst>
              <a:ext uri="{FF2B5EF4-FFF2-40B4-BE49-F238E27FC236}">
                <a16:creationId xmlns:a16="http://schemas.microsoft.com/office/drawing/2014/main" id="{EBA220C2-EEE8-4C9D-82DC-641E9A14ED18}"/>
              </a:ext>
            </a:extLst>
          </p:cNvPr>
          <p:cNvGrpSpPr/>
          <p:nvPr userDrawn="1"/>
        </p:nvGrpSpPr>
        <p:grpSpPr>
          <a:xfrm>
            <a:off x="0" y="416142"/>
            <a:ext cx="9144096" cy="365429"/>
            <a:chOff x="0" y="430430"/>
            <a:chExt cx="9144096" cy="365429"/>
          </a:xfrm>
          <a:solidFill>
            <a:schemeClr val="bg1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EA6EA3F-455B-4970-95B1-AA33A03F50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B467464-872B-4F06-9F10-6E7539EE2C9A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rgbClr val="249E7D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rgbClr val="A3689E"/>
                </a:solidFill>
              </a:endParaRPr>
            </a:p>
          </p:txBody>
        </p:sp>
      </p:grp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42006EB4-135C-47AE-8801-BD691DD46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7619"/>
          <a:stretch/>
        </p:blipFill>
        <p:spPr>
          <a:xfrm>
            <a:off x="359685" y="263871"/>
            <a:ext cx="633732" cy="6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6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728788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471738"/>
            <a:ext cx="3868340" cy="217050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6767" y="1728788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/>
              <a:t>Modifier les styles du texte du masque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471738"/>
            <a:ext cx="3887391" cy="2170509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63F9FA-8884-4803-BAC6-B26ED8018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452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5668F1-2AC9-4FC6-8C3E-F9A236C98B7B}"/>
              </a:ext>
            </a:extLst>
          </p:cNvPr>
          <p:cNvSpPr/>
          <p:nvPr userDrawn="1"/>
        </p:nvSpPr>
        <p:spPr>
          <a:xfrm>
            <a:off x="-97" y="4727358"/>
            <a:ext cx="9144096" cy="416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1401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85862"/>
            <a:ext cx="4629150" cy="320992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8E1DAF-CF4E-4333-A40C-CBCE804C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185862"/>
            <a:ext cx="2949178" cy="82153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C4BA445-2BBE-40E2-AD5E-7933CA4C9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234434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27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0764E-AF04-5C14-6C95-5F8A54382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6B65E7D-0516-A636-5E32-D1BE15912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3B20A8-6EBF-CD2C-4171-A549A48D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944D-2CB6-4088-836D-F1C5E07953AA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51D708-9042-ED18-86DE-B94D4F1DC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C819D5-DF9C-5757-7948-69A0CC7E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8F9-048C-4C37-B940-2B7221EB9E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0970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E30213-ACD2-2507-81CD-26A095A9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9BF240-308B-04E6-87FD-08BAA65D8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061438-7353-CA61-BF8A-95E8632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944D-2CB6-4088-836D-F1C5E07953AA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C9ADB2-AD2D-159F-3540-A69C5E756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E90663-CB71-1865-CC49-B819AF5B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8F9-048C-4C37-B940-2B7221EB9E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300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80D3EF-6629-6783-86FB-DFC9B915E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2F411D-7509-B9D6-B887-316E28DB7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4E848E-082C-0067-67C3-1048BFA0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944D-2CB6-4088-836D-F1C5E07953AA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AB94BB-A4B4-9764-EE70-F08BD7051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7142A6-3F13-4FF5-840D-C47CCE17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8F9-048C-4C37-B940-2B7221EB9E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9446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47C0A-160F-C4E4-EEBA-53787A9A4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F15C4A-E009-63DC-820D-526D78EF3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DD6346-64E7-528E-662C-088C76406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149E0D-F6EA-D696-05D3-7597A2FE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944D-2CB6-4088-836D-F1C5E07953AA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D21E64-FE96-FA53-8DAE-AAE98A97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590150-FC25-C264-DA57-67C32FCA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8F9-048C-4C37-B940-2B7221EB9E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6424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23368-12FC-1C3F-8904-BEA2B7230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BB7241-565F-F825-5FED-DA4AAA2BE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6DD9B35-EF41-C46F-5C5D-FEDCC62DF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87BE4CF-893B-C147-83C5-2FC11B38D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1E89AA2-F3F5-A985-0D36-CE886A523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1BA520A-3F29-D33E-3463-62692D49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944D-2CB6-4088-836D-F1C5E07953AA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A21EFF8-0909-1D9B-DCB7-95E099AF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4BDC84E-7F87-AB2D-A0E3-A9C13CB0E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8F9-048C-4C37-B940-2B7221EB9E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478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069A8-8459-C39E-91E1-9E042868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3A0D794-48A7-DBED-F2F3-9C155E51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944D-2CB6-4088-836D-F1C5E07953AA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C72377-D7EB-6767-F3C5-877C8E52D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8F964D-F9F7-6933-EDAA-C145352E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8F9-048C-4C37-B940-2B7221EB9E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0021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61C5DE-E3DD-8855-6896-D27998E1C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944D-2CB6-4088-836D-F1C5E07953AA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05B572F-47DE-E3A7-D222-8E9A425B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538241-793B-8616-EFBA-82015547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8F9-048C-4C37-B940-2B7221EB9E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33313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51380-3EF6-D3C0-A93D-6825F7DB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487F866-923C-992E-BEDB-C37BBA133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9B1A30-533F-8E0B-EA83-92F517DC6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763810-C1AA-AECC-9DB9-575F9990B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944D-2CB6-4088-836D-F1C5E07953AA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6451EC-3AC1-C71D-269D-78D256EF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70D51C1-FE7F-BDF4-F05B-67870659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8F9-048C-4C37-B940-2B7221EB9E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009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67795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257F3-A8DA-6F16-0356-FB7DD68A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B913542-BFB1-7E10-A723-1D2E6E2CF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0FC77B7-E21E-A942-6F1A-F23B6EE7E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C031E3-1725-A107-7AEE-51F3AB7A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944D-2CB6-4088-836D-F1C5E07953AA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A89DA12-161B-B9ED-82C5-32D08726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C56663-384A-ABC8-50B8-D6A5E2D1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8F9-048C-4C37-B940-2B7221EB9E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9048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123745-3303-7119-50FE-403C40CAB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58411E5-9E2C-001E-2717-F57F6C893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C6AB02-034A-AF54-F035-DA0AD305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944D-2CB6-4088-836D-F1C5E07953AA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20C348-23A3-A430-906B-4FD8C679C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90DCDD-EAA1-0812-CF1A-5B0D12F2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8F9-048C-4C37-B940-2B7221EB9E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5414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736AFA3-6D12-A606-129D-760B64933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4C01C3-8B63-BF4D-44FB-C1E20DC5D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952606-DA0D-C296-D864-ED00A3FE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944D-2CB6-4088-836D-F1C5E07953AA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A5978D-D797-9CDE-37AF-0673446F5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844524-9C07-E2CF-8E00-124282A3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038F9-048C-4C37-B940-2B7221EB9E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04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couleur">
    <p:bg>
      <p:bgPr>
        <a:solidFill>
          <a:srgbClr val="223F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110A4-B638-462B-BBFC-D3857F45DC1B}"/>
              </a:ext>
            </a:extLst>
          </p:cNvPr>
          <p:cNvSpPr/>
          <p:nvPr userDrawn="1"/>
        </p:nvSpPr>
        <p:spPr>
          <a:xfrm>
            <a:off x="0" y="4727358"/>
            <a:ext cx="9143999" cy="416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  <p:grpSp>
        <p:nvGrpSpPr>
          <p:cNvPr id="5" name="Graphique 6">
            <a:extLst>
              <a:ext uri="{FF2B5EF4-FFF2-40B4-BE49-F238E27FC236}">
                <a16:creationId xmlns:a16="http://schemas.microsoft.com/office/drawing/2014/main" id="{EBA220C2-EEE8-4C9D-82DC-641E9A14ED18}"/>
              </a:ext>
            </a:extLst>
          </p:cNvPr>
          <p:cNvGrpSpPr/>
          <p:nvPr userDrawn="1"/>
        </p:nvGrpSpPr>
        <p:grpSpPr>
          <a:xfrm>
            <a:off x="0" y="416142"/>
            <a:ext cx="9144096" cy="365429"/>
            <a:chOff x="0" y="430430"/>
            <a:chExt cx="9144096" cy="365429"/>
          </a:xfrm>
          <a:solidFill>
            <a:schemeClr val="bg1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EA6EA3F-455B-4970-95B1-AA33A03F50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0B467464-872B-4F06-9F10-6E7539EE2C9A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rgbClr val="223F75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rgbClr val="A3689E"/>
                </a:solidFill>
              </a:endParaRPr>
            </a:p>
          </p:txBody>
        </p:sp>
      </p:grpSp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2454D690-5158-497E-9DF9-520E03F410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7619"/>
          <a:stretch/>
        </p:blipFill>
        <p:spPr>
          <a:xfrm>
            <a:off x="359685" y="263871"/>
            <a:ext cx="633732" cy="6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844754-E389-414C-A22E-C83CD3FB8F58}"/>
              </a:ext>
            </a:extLst>
          </p:cNvPr>
          <p:cNvSpPr/>
          <p:nvPr userDrawn="1"/>
        </p:nvSpPr>
        <p:spPr>
          <a:xfrm>
            <a:off x="0" y="4727358"/>
            <a:ext cx="9143999" cy="41614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59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E70C0-F9DF-E342-849E-AC3D089A1CB3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C619C-1E19-8A4F-B946-D738561D4F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75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blanc, conception, noir et blanc&#10;&#10;Le contenu généré par l’IA peut être incorrect.">
            <a:extLst>
              <a:ext uri="{FF2B5EF4-FFF2-40B4-BE49-F238E27FC236}">
                <a16:creationId xmlns:a16="http://schemas.microsoft.com/office/drawing/2014/main" id="{B330619B-4564-59E5-0497-9C4FE1418E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1649"/>
            <a:ext cx="7886700" cy="286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84143421-BA0D-425D-B916-B24A0BD42558}"/>
              </a:ext>
            </a:extLst>
          </p:cNvPr>
          <p:cNvSpPr/>
          <p:nvPr userDrawn="1"/>
        </p:nvSpPr>
        <p:spPr>
          <a:xfrm>
            <a:off x="0" y="416142"/>
            <a:ext cx="9144096" cy="365429"/>
          </a:xfrm>
          <a:custGeom>
            <a:avLst/>
            <a:gdLst>
              <a:gd name="connsiteX0" fmla="*/ 0 w 9144096"/>
              <a:gd name="connsiteY0" fmla="*/ 0 h 365429"/>
              <a:gd name="connsiteX1" fmla="*/ 9144096 w 9144096"/>
              <a:gd name="connsiteY1" fmla="*/ 0 h 365429"/>
              <a:gd name="connsiteX2" fmla="*/ 9144096 w 9144096"/>
              <a:gd name="connsiteY2" fmla="*/ 365429 h 365429"/>
              <a:gd name="connsiteX3" fmla="*/ 0 w 9144096"/>
              <a:gd name="connsiteY3" fmla="*/ 365429 h 365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96" h="365429">
                <a:moveTo>
                  <a:pt x="0" y="0"/>
                </a:moveTo>
                <a:lnTo>
                  <a:pt x="9144096" y="0"/>
                </a:lnTo>
                <a:lnTo>
                  <a:pt x="9144096" y="365429"/>
                </a:lnTo>
                <a:lnTo>
                  <a:pt x="0" y="365429"/>
                </a:lnTo>
                <a:close/>
              </a:path>
            </a:pathLst>
          </a:custGeom>
          <a:solidFill>
            <a:srgbClr val="223F75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9A98851C-117D-4807-96CF-A992688E3262}"/>
              </a:ext>
            </a:extLst>
          </p:cNvPr>
          <p:cNvSpPr/>
          <p:nvPr/>
        </p:nvSpPr>
        <p:spPr>
          <a:xfrm>
            <a:off x="8327349" y="513016"/>
            <a:ext cx="443272" cy="171527"/>
          </a:xfrm>
          <a:custGeom>
            <a:avLst/>
            <a:gdLst>
              <a:gd name="connsiteX0" fmla="*/ 305111 w 443272"/>
              <a:gd name="connsiteY0" fmla="*/ 115730 h 171527"/>
              <a:gd name="connsiteX1" fmla="*/ 287966 w 443272"/>
              <a:gd name="connsiteY1" fmla="*/ 98292 h 171527"/>
              <a:gd name="connsiteX2" fmla="*/ 270821 w 443272"/>
              <a:gd name="connsiteY2" fmla="*/ 115824 h 171527"/>
              <a:gd name="connsiteX3" fmla="*/ 287871 w 443272"/>
              <a:gd name="connsiteY3" fmla="*/ 133025 h 171527"/>
              <a:gd name="connsiteX4" fmla="*/ 305063 w 443272"/>
              <a:gd name="connsiteY4" fmla="*/ 115730 h 171527"/>
              <a:gd name="connsiteX5" fmla="*/ 407409 w 443272"/>
              <a:gd name="connsiteY5" fmla="*/ 79957 h 171527"/>
              <a:gd name="connsiteX6" fmla="*/ 408362 w 443272"/>
              <a:gd name="connsiteY6" fmla="*/ 64126 h 171527"/>
              <a:gd name="connsiteX7" fmla="*/ 406885 w 443272"/>
              <a:gd name="connsiteY7" fmla="*/ 61858 h 171527"/>
              <a:gd name="connsiteX8" fmla="*/ 389550 w 443272"/>
              <a:gd name="connsiteY8" fmla="*/ 61858 h 171527"/>
              <a:gd name="connsiteX9" fmla="*/ 387788 w 443272"/>
              <a:gd name="connsiteY9" fmla="*/ 63465 h 171527"/>
              <a:gd name="connsiteX10" fmla="*/ 388217 w 443272"/>
              <a:gd name="connsiteY10" fmla="*/ 69844 h 171527"/>
              <a:gd name="connsiteX11" fmla="*/ 388884 w 443272"/>
              <a:gd name="connsiteY11" fmla="*/ 123290 h 171527"/>
              <a:gd name="connsiteX12" fmla="*/ 387931 w 443272"/>
              <a:gd name="connsiteY12" fmla="*/ 166955 h 171527"/>
              <a:gd name="connsiteX13" fmla="*/ 389931 w 443272"/>
              <a:gd name="connsiteY13" fmla="*/ 168940 h 171527"/>
              <a:gd name="connsiteX14" fmla="*/ 404028 w 443272"/>
              <a:gd name="connsiteY14" fmla="*/ 168798 h 171527"/>
              <a:gd name="connsiteX15" fmla="*/ 408171 w 443272"/>
              <a:gd name="connsiteY15" fmla="*/ 164781 h 171527"/>
              <a:gd name="connsiteX16" fmla="*/ 408028 w 443272"/>
              <a:gd name="connsiteY16" fmla="*/ 161709 h 171527"/>
              <a:gd name="connsiteX17" fmla="*/ 407600 w 443272"/>
              <a:gd name="connsiteY17" fmla="*/ 112233 h 171527"/>
              <a:gd name="connsiteX18" fmla="*/ 408124 w 443272"/>
              <a:gd name="connsiteY18" fmla="*/ 102214 h 171527"/>
              <a:gd name="connsiteX19" fmla="*/ 415220 w 443272"/>
              <a:gd name="connsiteY19" fmla="*/ 85297 h 171527"/>
              <a:gd name="connsiteX20" fmla="*/ 436794 w 443272"/>
              <a:gd name="connsiteY20" fmla="*/ 81516 h 171527"/>
              <a:gd name="connsiteX21" fmla="*/ 439842 w 443272"/>
              <a:gd name="connsiteY21" fmla="*/ 82603 h 171527"/>
              <a:gd name="connsiteX22" fmla="*/ 442033 w 443272"/>
              <a:gd name="connsiteY22" fmla="*/ 78634 h 171527"/>
              <a:gd name="connsiteX23" fmla="*/ 442890 w 443272"/>
              <a:gd name="connsiteY23" fmla="*/ 64646 h 171527"/>
              <a:gd name="connsiteX24" fmla="*/ 440366 w 443272"/>
              <a:gd name="connsiteY24" fmla="*/ 60393 h 171527"/>
              <a:gd name="connsiteX25" fmla="*/ 417839 w 443272"/>
              <a:gd name="connsiteY25" fmla="*/ 67151 h 171527"/>
              <a:gd name="connsiteX26" fmla="*/ 407409 w 443272"/>
              <a:gd name="connsiteY26" fmla="*/ 80051 h 171527"/>
              <a:gd name="connsiteX27" fmla="*/ 21980 w 443272"/>
              <a:gd name="connsiteY27" fmla="*/ 119226 h 171527"/>
              <a:gd name="connsiteX28" fmla="*/ 26981 w 443272"/>
              <a:gd name="connsiteY28" fmla="*/ 88368 h 171527"/>
              <a:gd name="connsiteX29" fmla="*/ 70177 w 443272"/>
              <a:gd name="connsiteY29" fmla="*/ 73057 h 171527"/>
              <a:gd name="connsiteX30" fmla="*/ 82988 w 443272"/>
              <a:gd name="connsiteY30" fmla="*/ 85060 h 171527"/>
              <a:gd name="connsiteX31" fmla="*/ 86512 w 443272"/>
              <a:gd name="connsiteY31" fmla="*/ 86809 h 171527"/>
              <a:gd name="connsiteX32" fmla="*/ 88465 w 443272"/>
              <a:gd name="connsiteY32" fmla="*/ 84163 h 171527"/>
              <a:gd name="connsiteX33" fmla="*/ 91037 w 443272"/>
              <a:gd name="connsiteY33" fmla="*/ 75751 h 171527"/>
              <a:gd name="connsiteX34" fmla="*/ 87131 w 443272"/>
              <a:gd name="connsiteY34" fmla="*/ 66300 h 171527"/>
              <a:gd name="connsiteX35" fmla="*/ 86846 w 443272"/>
              <a:gd name="connsiteY35" fmla="*/ 66158 h 171527"/>
              <a:gd name="connsiteX36" fmla="*/ 37935 w 443272"/>
              <a:gd name="connsiteY36" fmla="*/ 62472 h 171527"/>
              <a:gd name="connsiteX37" fmla="*/ 3835 w 443272"/>
              <a:gd name="connsiteY37" fmla="*/ 93377 h 171527"/>
              <a:gd name="connsiteX38" fmla="*/ 501 w 443272"/>
              <a:gd name="connsiteY38" fmla="*/ 124377 h 171527"/>
              <a:gd name="connsiteX39" fmla="*/ 27981 w 443272"/>
              <a:gd name="connsiteY39" fmla="*/ 165679 h 171527"/>
              <a:gd name="connsiteX40" fmla="*/ 88227 w 443272"/>
              <a:gd name="connsiteY40" fmla="*/ 160386 h 171527"/>
              <a:gd name="connsiteX41" fmla="*/ 91846 w 443272"/>
              <a:gd name="connsiteY41" fmla="*/ 153912 h 171527"/>
              <a:gd name="connsiteX42" fmla="*/ 92703 w 443272"/>
              <a:gd name="connsiteY42" fmla="*/ 147627 h 171527"/>
              <a:gd name="connsiteX43" fmla="*/ 91227 w 443272"/>
              <a:gd name="connsiteY43" fmla="*/ 144414 h 171527"/>
              <a:gd name="connsiteX44" fmla="*/ 88465 w 443272"/>
              <a:gd name="connsiteY44" fmla="*/ 145406 h 171527"/>
              <a:gd name="connsiteX45" fmla="*/ 61509 w 443272"/>
              <a:gd name="connsiteY45" fmla="*/ 159394 h 171527"/>
              <a:gd name="connsiteX46" fmla="*/ 25552 w 443272"/>
              <a:gd name="connsiteY46" fmla="*/ 139074 h 171527"/>
              <a:gd name="connsiteX47" fmla="*/ 21933 w 443272"/>
              <a:gd name="connsiteY47" fmla="*/ 119085 h 171527"/>
              <a:gd name="connsiteX48" fmla="*/ 170094 w 443272"/>
              <a:gd name="connsiteY48" fmla="*/ 115304 h 171527"/>
              <a:gd name="connsiteX49" fmla="*/ 170237 w 443272"/>
              <a:gd name="connsiteY49" fmla="*/ 139121 h 171527"/>
              <a:gd name="connsiteX50" fmla="*/ 162474 w 443272"/>
              <a:gd name="connsiteY50" fmla="*/ 153723 h 171527"/>
              <a:gd name="connsiteX51" fmla="*/ 143662 w 443272"/>
              <a:gd name="connsiteY51" fmla="*/ 159583 h 171527"/>
              <a:gd name="connsiteX52" fmla="*/ 128946 w 443272"/>
              <a:gd name="connsiteY52" fmla="*/ 137089 h 171527"/>
              <a:gd name="connsiteX53" fmla="*/ 143805 w 443272"/>
              <a:gd name="connsiteY53" fmla="*/ 121258 h 171527"/>
              <a:gd name="connsiteX54" fmla="*/ 151759 w 443272"/>
              <a:gd name="connsiteY54" fmla="*/ 118990 h 171527"/>
              <a:gd name="connsiteX55" fmla="*/ 170094 w 443272"/>
              <a:gd name="connsiteY55" fmla="*/ 115351 h 171527"/>
              <a:gd name="connsiteX56" fmla="*/ 202289 w 443272"/>
              <a:gd name="connsiteY56" fmla="*/ 157929 h 171527"/>
              <a:gd name="connsiteX57" fmla="*/ 200955 w 443272"/>
              <a:gd name="connsiteY57" fmla="*/ 158449 h 171527"/>
              <a:gd name="connsiteX58" fmla="*/ 189954 w 443272"/>
              <a:gd name="connsiteY58" fmla="*/ 153109 h 171527"/>
              <a:gd name="connsiteX59" fmla="*/ 189572 w 443272"/>
              <a:gd name="connsiteY59" fmla="*/ 147958 h 171527"/>
              <a:gd name="connsiteX60" fmla="*/ 190335 w 443272"/>
              <a:gd name="connsiteY60" fmla="*/ 92621 h 171527"/>
              <a:gd name="connsiteX61" fmla="*/ 167808 w 443272"/>
              <a:gd name="connsiteY61" fmla="*/ 62000 h 171527"/>
              <a:gd name="connsiteX62" fmla="*/ 121850 w 443272"/>
              <a:gd name="connsiteY62" fmla="*/ 69844 h 171527"/>
              <a:gd name="connsiteX63" fmla="*/ 117326 w 443272"/>
              <a:gd name="connsiteY63" fmla="*/ 78208 h 171527"/>
              <a:gd name="connsiteX64" fmla="*/ 117421 w 443272"/>
              <a:gd name="connsiteY64" fmla="*/ 83974 h 171527"/>
              <a:gd name="connsiteX65" fmla="*/ 118421 w 443272"/>
              <a:gd name="connsiteY65" fmla="*/ 86714 h 171527"/>
              <a:gd name="connsiteX66" fmla="*/ 122755 w 443272"/>
              <a:gd name="connsiteY66" fmla="*/ 85533 h 171527"/>
              <a:gd name="connsiteX67" fmla="*/ 145948 w 443272"/>
              <a:gd name="connsiteY67" fmla="*/ 71971 h 171527"/>
              <a:gd name="connsiteX68" fmla="*/ 167856 w 443272"/>
              <a:gd name="connsiteY68" fmla="*/ 83407 h 171527"/>
              <a:gd name="connsiteX69" fmla="*/ 170761 w 443272"/>
              <a:gd name="connsiteY69" fmla="*/ 98859 h 171527"/>
              <a:gd name="connsiteX70" fmla="*/ 164998 w 443272"/>
              <a:gd name="connsiteY70" fmla="*/ 106609 h 171527"/>
              <a:gd name="connsiteX71" fmla="*/ 145805 w 443272"/>
              <a:gd name="connsiteY71" fmla="*/ 110862 h 171527"/>
              <a:gd name="connsiteX72" fmla="*/ 123421 w 443272"/>
              <a:gd name="connsiteY72" fmla="*/ 117147 h 171527"/>
              <a:gd name="connsiteX73" fmla="*/ 120183 w 443272"/>
              <a:gd name="connsiteY73" fmla="*/ 166151 h 171527"/>
              <a:gd name="connsiteX74" fmla="*/ 156806 w 443272"/>
              <a:gd name="connsiteY74" fmla="*/ 167522 h 171527"/>
              <a:gd name="connsiteX75" fmla="*/ 171142 w 443272"/>
              <a:gd name="connsiteY75" fmla="*/ 157504 h 171527"/>
              <a:gd name="connsiteX76" fmla="*/ 187382 w 443272"/>
              <a:gd name="connsiteY76" fmla="*/ 168798 h 171527"/>
              <a:gd name="connsiteX77" fmla="*/ 194764 w 443272"/>
              <a:gd name="connsiteY77" fmla="*/ 168231 h 171527"/>
              <a:gd name="connsiteX78" fmla="*/ 202527 w 443272"/>
              <a:gd name="connsiteY78" fmla="*/ 158780 h 171527"/>
              <a:gd name="connsiteX79" fmla="*/ 202241 w 443272"/>
              <a:gd name="connsiteY79" fmla="*/ 157882 h 171527"/>
              <a:gd name="connsiteX80" fmla="*/ 363451 w 443272"/>
              <a:gd name="connsiteY80" fmla="*/ 94 h 171527"/>
              <a:gd name="connsiteX81" fmla="*/ 363071 w 443272"/>
              <a:gd name="connsiteY81" fmla="*/ 520 h 171527"/>
              <a:gd name="connsiteX82" fmla="*/ 337448 w 443272"/>
              <a:gd name="connsiteY82" fmla="*/ 21785 h 171527"/>
              <a:gd name="connsiteX83" fmla="*/ 326542 w 443272"/>
              <a:gd name="connsiteY83" fmla="*/ 60629 h 171527"/>
              <a:gd name="connsiteX84" fmla="*/ 323637 w 443272"/>
              <a:gd name="connsiteY84" fmla="*/ 63181 h 171527"/>
              <a:gd name="connsiteX85" fmla="*/ 312588 w 443272"/>
              <a:gd name="connsiteY85" fmla="*/ 63039 h 171527"/>
              <a:gd name="connsiteX86" fmla="*/ 310731 w 443272"/>
              <a:gd name="connsiteY86" fmla="*/ 64504 h 171527"/>
              <a:gd name="connsiteX87" fmla="*/ 310492 w 443272"/>
              <a:gd name="connsiteY87" fmla="*/ 74759 h 171527"/>
              <a:gd name="connsiteX88" fmla="*/ 323494 w 443272"/>
              <a:gd name="connsiteY88" fmla="*/ 74097 h 171527"/>
              <a:gd name="connsiteX89" fmla="*/ 326447 w 443272"/>
              <a:gd name="connsiteY89" fmla="*/ 76885 h 171527"/>
              <a:gd name="connsiteX90" fmla="*/ 326161 w 443272"/>
              <a:gd name="connsiteY90" fmla="*/ 113508 h 171527"/>
              <a:gd name="connsiteX91" fmla="*/ 324447 w 443272"/>
              <a:gd name="connsiteY91" fmla="*/ 166624 h 171527"/>
              <a:gd name="connsiteX92" fmla="*/ 326685 w 443272"/>
              <a:gd name="connsiteY92" fmla="*/ 168987 h 171527"/>
              <a:gd name="connsiteX93" fmla="*/ 344449 w 443272"/>
              <a:gd name="connsiteY93" fmla="*/ 168987 h 171527"/>
              <a:gd name="connsiteX94" fmla="*/ 346211 w 443272"/>
              <a:gd name="connsiteY94" fmla="*/ 167097 h 171527"/>
              <a:gd name="connsiteX95" fmla="*/ 345687 w 443272"/>
              <a:gd name="connsiteY95" fmla="*/ 146918 h 171527"/>
              <a:gd name="connsiteX96" fmla="*/ 345402 w 443272"/>
              <a:gd name="connsiteY96" fmla="*/ 76602 h 171527"/>
              <a:gd name="connsiteX97" fmla="*/ 348212 w 443272"/>
              <a:gd name="connsiteY97" fmla="*/ 73955 h 171527"/>
              <a:gd name="connsiteX98" fmla="*/ 365785 w 443272"/>
              <a:gd name="connsiteY98" fmla="*/ 74617 h 171527"/>
              <a:gd name="connsiteX99" fmla="*/ 367642 w 443272"/>
              <a:gd name="connsiteY99" fmla="*/ 72632 h 171527"/>
              <a:gd name="connsiteX100" fmla="*/ 367642 w 443272"/>
              <a:gd name="connsiteY100" fmla="*/ 65071 h 171527"/>
              <a:gd name="connsiteX101" fmla="*/ 365880 w 443272"/>
              <a:gd name="connsiteY101" fmla="*/ 62945 h 171527"/>
              <a:gd name="connsiteX102" fmla="*/ 353260 w 443272"/>
              <a:gd name="connsiteY102" fmla="*/ 63087 h 171527"/>
              <a:gd name="connsiteX103" fmla="*/ 345735 w 443272"/>
              <a:gd name="connsiteY103" fmla="*/ 62803 h 171527"/>
              <a:gd name="connsiteX104" fmla="*/ 344116 w 443272"/>
              <a:gd name="connsiteY104" fmla="*/ 55337 h 171527"/>
              <a:gd name="connsiteX105" fmla="*/ 343163 w 443272"/>
              <a:gd name="connsiteY105" fmla="*/ 32843 h 171527"/>
              <a:gd name="connsiteX106" fmla="*/ 356403 w 443272"/>
              <a:gd name="connsiteY106" fmla="*/ 18619 h 171527"/>
              <a:gd name="connsiteX107" fmla="*/ 369167 w 443272"/>
              <a:gd name="connsiteY107" fmla="*/ 20982 h 171527"/>
              <a:gd name="connsiteX108" fmla="*/ 373500 w 443272"/>
              <a:gd name="connsiteY108" fmla="*/ 18335 h 171527"/>
              <a:gd name="connsiteX109" fmla="*/ 374405 w 443272"/>
              <a:gd name="connsiteY109" fmla="*/ 3686 h 171527"/>
              <a:gd name="connsiteX110" fmla="*/ 372786 w 443272"/>
              <a:gd name="connsiteY110" fmla="*/ 0 h 171527"/>
              <a:gd name="connsiteX111" fmla="*/ 363499 w 443272"/>
              <a:gd name="connsiteY111" fmla="*/ 0 h 171527"/>
              <a:gd name="connsiteX112" fmla="*/ 363499 w 443272"/>
              <a:gd name="connsiteY112" fmla="*/ 94 h 171527"/>
              <a:gd name="connsiteX113" fmla="*/ 272821 w 443272"/>
              <a:gd name="connsiteY113" fmla="*/ 94 h 171527"/>
              <a:gd name="connsiteX114" fmla="*/ 274441 w 443272"/>
              <a:gd name="connsiteY114" fmla="*/ 2977 h 171527"/>
              <a:gd name="connsiteX115" fmla="*/ 273440 w 443272"/>
              <a:gd name="connsiteY115" fmla="*/ 19091 h 171527"/>
              <a:gd name="connsiteX116" fmla="*/ 269392 w 443272"/>
              <a:gd name="connsiteY116" fmla="*/ 21123 h 171527"/>
              <a:gd name="connsiteX117" fmla="*/ 257581 w 443272"/>
              <a:gd name="connsiteY117" fmla="*/ 18430 h 171527"/>
              <a:gd name="connsiteX118" fmla="*/ 243198 w 443272"/>
              <a:gd name="connsiteY118" fmla="*/ 32512 h 171527"/>
              <a:gd name="connsiteX119" fmla="*/ 243484 w 443272"/>
              <a:gd name="connsiteY119" fmla="*/ 50753 h 171527"/>
              <a:gd name="connsiteX120" fmla="*/ 244675 w 443272"/>
              <a:gd name="connsiteY120" fmla="*/ 59826 h 171527"/>
              <a:gd name="connsiteX121" fmla="*/ 248675 w 443272"/>
              <a:gd name="connsiteY121" fmla="*/ 63181 h 171527"/>
              <a:gd name="connsiteX122" fmla="*/ 265582 w 443272"/>
              <a:gd name="connsiteY122" fmla="*/ 62897 h 171527"/>
              <a:gd name="connsiteX123" fmla="*/ 267630 w 443272"/>
              <a:gd name="connsiteY123" fmla="*/ 65260 h 171527"/>
              <a:gd name="connsiteX124" fmla="*/ 267630 w 443272"/>
              <a:gd name="connsiteY124" fmla="*/ 72207 h 171527"/>
              <a:gd name="connsiteX125" fmla="*/ 265439 w 443272"/>
              <a:gd name="connsiteY125" fmla="*/ 74617 h 171527"/>
              <a:gd name="connsiteX126" fmla="*/ 248247 w 443272"/>
              <a:gd name="connsiteY126" fmla="*/ 73861 h 171527"/>
              <a:gd name="connsiteX127" fmla="*/ 245532 w 443272"/>
              <a:gd name="connsiteY127" fmla="*/ 76649 h 171527"/>
              <a:gd name="connsiteX128" fmla="*/ 245913 w 443272"/>
              <a:gd name="connsiteY128" fmla="*/ 152116 h 171527"/>
              <a:gd name="connsiteX129" fmla="*/ 246437 w 443272"/>
              <a:gd name="connsiteY129" fmla="*/ 166766 h 171527"/>
              <a:gd name="connsiteX130" fmla="*/ 244580 w 443272"/>
              <a:gd name="connsiteY130" fmla="*/ 168892 h 171527"/>
              <a:gd name="connsiteX131" fmla="*/ 226816 w 443272"/>
              <a:gd name="connsiteY131" fmla="*/ 168892 h 171527"/>
              <a:gd name="connsiteX132" fmla="*/ 224434 w 443272"/>
              <a:gd name="connsiteY132" fmla="*/ 166624 h 171527"/>
              <a:gd name="connsiteX133" fmla="*/ 226149 w 443272"/>
              <a:gd name="connsiteY133" fmla="*/ 125133 h 171527"/>
              <a:gd name="connsiteX134" fmla="*/ 226387 w 443272"/>
              <a:gd name="connsiteY134" fmla="*/ 76838 h 171527"/>
              <a:gd name="connsiteX135" fmla="*/ 223481 w 443272"/>
              <a:gd name="connsiteY135" fmla="*/ 74003 h 171527"/>
              <a:gd name="connsiteX136" fmla="*/ 212766 w 443272"/>
              <a:gd name="connsiteY136" fmla="*/ 74664 h 171527"/>
              <a:gd name="connsiteX137" fmla="*/ 210861 w 443272"/>
              <a:gd name="connsiteY137" fmla="*/ 72774 h 171527"/>
              <a:gd name="connsiteX138" fmla="*/ 210861 w 443272"/>
              <a:gd name="connsiteY138" fmla="*/ 64929 h 171527"/>
              <a:gd name="connsiteX139" fmla="*/ 212576 w 443272"/>
              <a:gd name="connsiteY139" fmla="*/ 63039 h 171527"/>
              <a:gd name="connsiteX140" fmla="*/ 222101 w 443272"/>
              <a:gd name="connsiteY140" fmla="*/ 63087 h 171527"/>
              <a:gd name="connsiteX141" fmla="*/ 226768 w 443272"/>
              <a:gd name="connsiteY141" fmla="*/ 58597 h 171527"/>
              <a:gd name="connsiteX142" fmla="*/ 243341 w 443272"/>
              <a:gd name="connsiteY142" fmla="*/ 13326 h 171527"/>
              <a:gd name="connsiteX143" fmla="*/ 262820 w 443272"/>
              <a:gd name="connsiteY143" fmla="*/ 662 h 171527"/>
              <a:gd name="connsiteX144" fmla="*/ 263773 w 443272"/>
              <a:gd name="connsiteY144" fmla="*/ 94 h 171527"/>
              <a:gd name="connsiteX145" fmla="*/ 273012 w 443272"/>
              <a:gd name="connsiteY145" fmla="*/ 94 h 171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3272" h="171527">
                <a:moveTo>
                  <a:pt x="305111" y="115730"/>
                </a:moveTo>
                <a:cubicBezTo>
                  <a:pt x="305111" y="105995"/>
                  <a:pt x="297491" y="98198"/>
                  <a:pt x="287966" y="98292"/>
                </a:cubicBezTo>
                <a:cubicBezTo>
                  <a:pt x="278441" y="98292"/>
                  <a:pt x="270773" y="106184"/>
                  <a:pt x="270821" y="115824"/>
                </a:cubicBezTo>
                <a:cubicBezTo>
                  <a:pt x="270916" y="125417"/>
                  <a:pt x="278441" y="132978"/>
                  <a:pt x="287871" y="133025"/>
                </a:cubicBezTo>
                <a:cubicBezTo>
                  <a:pt x="297491" y="133120"/>
                  <a:pt x="305063" y="125464"/>
                  <a:pt x="305063" y="115730"/>
                </a:cubicBezTo>
                <a:moveTo>
                  <a:pt x="407409" y="79957"/>
                </a:moveTo>
                <a:cubicBezTo>
                  <a:pt x="407362" y="74003"/>
                  <a:pt x="407838" y="69135"/>
                  <a:pt x="408362" y="64126"/>
                </a:cubicBezTo>
                <a:cubicBezTo>
                  <a:pt x="408457" y="63039"/>
                  <a:pt x="409171" y="61338"/>
                  <a:pt x="406885" y="61858"/>
                </a:cubicBezTo>
                <a:cubicBezTo>
                  <a:pt x="401123" y="63181"/>
                  <a:pt x="395265" y="63276"/>
                  <a:pt x="389550" y="61858"/>
                </a:cubicBezTo>
                <a:cubicBezTo>
                  <a:pt x="388217" y="61574"/>
                  <a:pt x="387645" y="62094"/>
                  <a:pt x="387788" y="63465"/>
                </a:cubicBezTo>
                <a:cubicBezTo>
                  <a:pt x="387931" y="65591"/>
                  <a:pt x="388169" y="67718"/>
                  <a:pt x="388217" y="69844"/>
                </a:cubicBezTo>
                <a:cubicBezTo>
                  <a:pt x="388645" y="87660"/>
                  <a:pt x="388931" y="105475"/>
                  <a:pt x="388884" y="123290"/>
                </a:cubicBezTo>
                <a:cubicBezTo>
                  <a:pt x="388788" y="137892"/>
                  <a:pt x="388884" y="152400"/>
                  <a:pt x="387931" y="166955"/>
                </a:cubicBezTo>
                <a:cubicBezTo>
                  <a:pt x="387788" y="168703"/>
                  <a:pt x="388359" y="168987"/>
                  <a:pt x="389931" y="168940"/>
                </a:cubicBezTo>
                <a:cubicBezTo>
                  <a:pt x="394646" y="168562"/>
                  <a:pt x="399313" y="168278"/>
                  <a:pt x="404028" y="168798"/>
                </a:cubicBezTo>
                <a:cubicBezTo>
                  <a:pt x="408600" y="169223"/>
                  <a:pt x="408600" y="169081"/>
                  <a:pt x="408171" y="164781"/>
                </a:cubicBezTo>
                <a:cubicBezTo>
                  <a:pt x="408076" y="163789"/>
                  <a:pt x="408076" y="162749"/>
                  <a:pt x="408028" y="161709"/>
                </a:cubicBezTo>
                <a:cubicBezTo>
                  <a:pt x="407267" y="145217"/>
                  <a:pt x="407648" y="128725"/>
                  <a:pt x="407600" y="112233"/>
                </a:cubicBezTo>
                <a:cubicBezTo>
                  <a:pt x="407600" y="108877"/>
                  <a:pt x="407695" y="105475"/>
                  <a:pt x="408124" y="102214"/>
                </a:cubicBezTo>
                <a:cubicBezTo>
                  <a:pt x="409029" y="95977"/>
                  <a:pt x="410886" y="90117"/>
                  <a:pt x="415220" y="85297"/>
                </a:cubicBezTo>
                <a:cubicBezTo>
                  <a:pt x="420840" y="79153"/>
                  <a:pt x="430508" y="77452"/>
                  <a:pt x="436794" y="81516"/>
                </a:cubicBezTo>
                <a:cubicBezTo>
                  <a:pt x="437699" y="82083"/>
                  <a:pt x="438128" y="83785"/>
                  <a:pt x="439842" y="82603"/>
                </a:cubicBezTo>
                <a:cubicBezTo>
                  <a:pt x="441318" y="81658"/>
                  <a:pt x="442128" y="80524"/>
                  <a:pt x="442033" y="78634"/>
                </a:cubicBezTo>
                <a:cubicBezTo>
                  <a:pt x="441937" y="73955"/>
                  <a:pt x="441461" y="69088"/>
                  <a:pt x="442890" y="64646"/>
                </a:cubicBezTo>
                <a:cubicBezTo>
                  <a:pt x="443938" y="61669"/>
                  <a:pt x="442747" y="60913"/>
                  <a:pt x="440366" y="60393"/>
                </a:cubicBezTo>
                <a:cubicBezTo>
                  <a:pt x="431603" y="58361"/>
                  <a:pt x="424269" y="61291"/>
                  <a:pt x="417839" y="67151"/>
                </a:cubicBezTo>
                <a:cubicBezTo>
                  <a:pt x="413791" y="70742"/>
                  <a:pt x="410696" y="74948"/>
                  <a:pt x="407409" y="80051"/>
                </a:cubicBezTo>
                <a:moveTo>
                  <a:pt x="21980" y="119226"/>
                </a:moveTo>
                <a:cubicBezTo>
                  <a:pt x="21980" y="106326"/>
                  <a:pt x="23171" y="97111"/>
                  <a:pt x="26981" y="88368"/>
                </a:cubicBezTo>
                <a:cubicBezTo>
                  <a:pt x="35649" y="68804"/>
                  <a:pt x="58318" y="66300"/>
                  <a:pt x="70177" y="73057"/>
                </a:cubicBezTo>
                <a:cubicBezTo>
                  <a:pt x="75415" y="75987"/>
                  <a:pt x="79940" y="79815"/>
                  <a:pt x="82988" y="85060"/>
                </a:cubicBezTo>
                <a:cubicBezTo>
                  <a:pt x="83845" y="86620"/>
                  <a:pt x="84988" y="86903"/>
                  <a:pt x="86512" y="86809"/>
                </a:cubicBezTo>
                <a:cubicBezTo>
                  <a:pt x="88465" y="86762"/>
                  <a:pt x="88084" y="85202"/>
                  <a:pt x="88465" y="84163"/>
                </a:cubicBezTo>
                <a:cubicBezTo>
                  <a:pt x="89370" y="81375"/>
                  <a:pt x="90084" y="78445"/>
                  <a:pt x="91037" y="75751"/>
                </a:cubicBezTo>
                <a:cubicBezTo>
                  <a:pt x="92560" y="71561"/>
                  <a:pt x="91259" y="68411"/>
                  <a:pt x="87131" y="66300"/>
                </a:cubicBezTo>
                <a:cubicBezTo>
                  <a:pt x="87131" y="66300"/>
                  <a:pt x="86989" y="66253"/>
                  <a:pt x="86846" y="66158"/>
                </a:cubicBezTo>
                <a:cubicBezTo>
                  <a:pt x="70987" y="58928"/>
                  <a:pt x="54651" y="57888"/>
                  <a:pt x="37935" y="62472"/>
                </a:cubicBezTo>
                <a:cubicBezTo>
                  <a:pt x="21409" y="67103"/>
                  <a:pt x="10122" y="77641"/>
                  <a:pt x="3835" y="93377"/>
                </a:cubicBezTo>
                <a:cubicBezTo>
                  <a:pt x="-70" y="103348"/>
                  <a:pt x="-594" y="113839"/>
                  <a:pt x="501" y="124377"/>
                </a:cubicBezTo>
                <a:cubicBezTo>
                  <a:pt x="2502" y="142760"/>
                  <a:pt x="10550" y="157787"/>
                  <a:pt x="27981" y="165679"/>
                </a:cubicBezTo>
                <a:cubicBezTo>
                  <a:pt x="48746" y="175130"/>
                  <a:pt x="69129" y="172956"/>
                  <a:pt x="88227" y="160386"/>
                </a:cubicBezTo>
                <a:cubicBezTo>
                  <a:pt x="90656" y="158780"/>
                  <a:pt x="91989" y="157031"/>
                  <a:pt x="91846" y="153912"/>
                </a:cubicBezTo>
                <a:cubicBezTo>
                  <a:pt x="91751" y="151880"/>
                  <a:pt x="92275" y="149659"/>
                  <a:pt x="92703" y="147627"/>
                </a:cubicBezTo>
                <a:cubicBezTo>
                  <a:pt x="93084" y="146068"/>
                  <a:pt x="92656" y="145264"/>
                  <a:pt x="91227" y="144414"/>
                </a:cubicBezTo>
                <a:cubicBezTo>
                  <a:pt x="89655" y="143469"/>
                  <a:pt x="89227" y="144697"/>
                  <a:pt x="88465" y="145406"/>
                </a:cubicBezTo>
                <a:cubicBezTo>
                  <a:pt x="81083" y="153203"/>
                  <a:pt x="72130" y="158212"/>
                  <a:pt x="61509" y="159394"/>
                </a:cubicBezTo>
                <a:cubicBezTo>
                  <a:pt x="46745" y="161095"/>
                  <a:pt x="31791" y="155802"/>
                  <a:pt x="25552" y="139074"/>
                </a:cubicBezTo>
                <a:cubicBezTo>
                  <a:pt x="22790" y="131466"/>
                  <a:pt x="21933" y="123621"/>
                  <a:pt x="21933" y="119085"/>
                </a:cubicBezTo>
                <a:moveTo>
                  <a:pt x="170094" y="115304"/>
                </a:moveTo>
                <a:cubicBezTo>
                  <a:pt x="170094" y="123196"/>
                  <a:pt x="169666" y="131182"/>
                  <a:pt x="170237" y="139121"/>
                </a:cubicBezTo>
                <a:cubicBezTo>
                  <a:pt x="170761" y="145926"/>
                  <a:pt x="167189" y="149990"/>
                  <a:pt x="162474" y="153723"/>
                </a:cubicBezTo>
                <a:cubicBezTo>
                  <a:pt x="156949" y="158023"/>
                  <a:pt x="150806" y="160670"/>
                  <a:pt x="143662" y="159583"/>
                </a:cubicBezTo>
                <a:cubicBezTo>
                  <a:pt x="133328" y="157976"/>
                  <a:pt x="127184" y="148383"/>
                  <a:pt x="128946" y="137089"/>
                </a:cubicBezTo>
                <a:cubicBezTo>
                  <a:pt x="130280" y="128441"/>
                  <a:pt x="136090" y="123952"/>
                  <a:pt x="143805" y="121258"/>
                </a:cubicBezTo>
                <a:cubicBezTo>
                  <a:pt x="146377" y="120408"/>
                  <a:pt x="149044" y="119557"/>
                  <a:pt x="151759" y="118990"/>
                </a:cubicBezTo>
                <a:cubicBezTo>
                  <a:pt x="157949" y="117667"/>
                  <a:pt x="164189" y="116486"/>
                  <a:pt x="170094" y="115351"/>
                </a:cubicBezTo>
                <a:moveTo>
                  <a:pt x="202289" y="157929"/>
                </a:moveTo>
                <a:cubicBezTo>
                  <a:pt x="201717" y="158212"/>
                  <a:pt x="201336" y="158307"/>
                  <a:pt x="200955" y="158449"/>
                </a:cubicBezTo>
                <a:cubicBezTo>
                  <a:pt x="195192" y="161095"/>
                  <a:pt x="191287" y="159205"/>
                  <a:pt x="189954" y="153109"/>
                </a:cubicBezTo>
                <a:cubicBezTo>
                  <a:pt x="189572" y="151408"/>
                  <a:pt x="189572" y="149659"/>
                  <a:pt x="189572" y="147958"/>
                </a:cubicBezTo>
                <a:cubicBezTo>
                  <a:pt x="189192" y="129481"/>
                  <a:pt x="190478" y="111098"/>
                  <a:pt x="190335" y="92621"/>
                </a:cubicBezTo>
                <a:cubicBezTo>
                  <a:pt x="190192" y="78397"/>
                  <a:pt x="181572" y="66111"/>
                  <a:pt x="167808" y="62000"/>
                </a:cubicBezTo>
                <a:cubicBezTo>
                  <a:pt x="151282" y="57038"/>
                  <a:pt x="136042" y="60251"/>
                  <a:pt x="121850" y="69844"/>
                </a:cubicBezTo>
                <a:cubicBezTo>
                  <a:pt x="118659" y="71971"/>
                  <a:pt x="116707" y="74097"/>
                  <a:pt x="117326" y="78208"/>
                </a:cubicBezTo>
                <a:cubicBezTo>
                  <a:pt x="117611" y="80099"/>
                  <a:pt x="117326" y="82083"/>
                  <a:pt x="117421" y="83974"/>
                </a:cubicBezTo>
                <a:cubicBezTo>
                  <a:pt x="117468" y="84919"/>
                  <a:pt x="116659" y="86525"/>
                  <a:pt x="118421" y="86714"/>
                </a:cubicBezTo>
                <a:cubicBezTo>
                  <a:pt x="119897" y="86856"/>
                  <a:pt x="121659" y="87471"/>
                  <a:pt x="122755" y="85533"/>
                </a:cubicBezTo>
                <a:cubicBezTo>
                  <a:pt x="127946" y="76743"/>
                  <a:pt x="136185" y="73057"/>
                  <a:pt x="145948" y="71971"/>
                </a:cubicBezTo>
                <a:cubicBezTo>
                  <a:pt x="155616" y="70884"/>
                  <a:pt x="163950" y="75278"/>
                  <a:pt x="167856" y="83407"/>
                </a:cubicBezTo>
                <a:cubicBezTo>
                  <a:pt x="170142" y="88321"/>
                  <a:pt x="170809" y="93567"/>
                  <a:pt x="170761" y="98859"/>
                </a:cubicBezTo>
                <a:cubicBezTo>
                  <a:pt x="170666" y="103821"/>
                  <a:pt x="169856" y="104955"/>
                  <a:pt x="164998" y="106609"/>
                </a:cubicBezTo>
                <a:cubicBezTo>
                  <a:pt x="158807" y="108736"/>
                  <a:pt x="152282" y="109775"/>
                  <a:pt x="145805" y="110862"/>
                </a:cubicBezTo>
                <a:cubicBezTo>
                  <a:pt x="138138" y="112185"/>
                  <a:pt x="130518" y="113650"/>
                  <a:pt x="123421" y="117147"/>
                </a:cubicBezTo>
                <a:cubicBezTo>
                  <a:pt x="103895" y="126646"/>
                  <a:pt x="102895" y="155330"/>
                  <a:pt x="120183" y="166151"/>
                </a:cubicBezTo>
                <a:cubicBezTo>
                  <a:pt x="131851" y="173571"/>
                  <a:pt x="144424" y="172436"/>
                  <a:pt x="156806" y="167522"/>
                </a:cubicBezTo>
                <a:cubicBezTo>
                  <a:pt x="162188" y="165395"/>
                  <a:pt x="166570" y="161426"/>
                  <a:pt x="171142" y="157504"/>
                </a:cubicBezTo>
                <a:cubicBezTo>
                  <a:pt x="173809" y="165537"/>
                  <a:pt x="179476" y="168798"/>
                  <a:pt x="187382" y="168798"/>
                </a:cubicBezTo>
                <a:cubicBezTo>
                  <a:pt x="189811" y="168798"/>
                  <a:pt x="192335" y="168562"/>
                  <a:pt x="194764" y="168231"/>
                </a:cubicBezTo>
                <a:cubicBezTo>
                  <a:pt x="202289" y="167144"/>
                  <a:pt x="202908" y="166388"/>
                  <a:pt x="202527" y="158780"/>
                </a:cubicBezTo>
                <a:cubicBezTo>
                  <a:pt x="202479" y="158638"/>
                  <a:pt x="202384" y="158401"/>
                  <a:pt x="202241" y="157882"/>
                </a:cubicBezTo>
                <a:moveTo>
                  <a:pt x="363451" y="94"/>
                </a:moveTo>
                <a:cubicBezTo>
                  <a:pt x="363451" y="94"/>
                  <a:pt x="363214" y="473"/>
                  <a:pt x="363071" y="520"/>
                </a:cubicBezTo>
                <a:cubicBezTo>
                  <a:pt x="351212" y="3591"/>
                  <a:pt x="342973" y="11152"/>
                  <a:pt x="337448" y="21785"/>
                </a:cubicBezTo>
                <a:cubicBezTo>
                  <a:pt x="331019" y="33930"/>
                  <a:pt x="327257" y="46831"/>
                  <a:pt x="326542" y="60629"/>
                </a:cubicBezTo>
                <a:cubicBezTo>
                  <a:pt x="326400" y="62756"/>
                  <a:pt x="325733" y="63323"/>
                  <a:pt x="323637" y="63181"/>
                </a:cubicBezTo>
                <a:cubicBezTo>
                  <a:pt x="319922" y="62945"/>
                  <a:pt x="316255" y="63039"/>
                  <a:pt x="312588" y="63039"/>
                </a:cubicBezTo>
                <a:cubicBezTo>
                  <a:pt x="311683" y="63039"/>
                  <a:pt x="310302" y="62661"/>
                  <a:pt x="310731" y="64504"/>
                </a:cubicBezTo>
                <a:cubicBezTo>
                  <a:pt x="311540" y="67812"/>
                  <a:pt x="311159" y="71167"/>
                  <a:pt x="310492" y="74759"/>
                </a:cubicBezTo>
                <a:cubicBezTo>
                  <a:pt x="314922" y="74522"/>
                  <a:pt x="319208" y="74475"/>
                  <a:pt x="323494" y="74097"/>
                </a:cubicBezTo>
                <a:cubicBezTo>
                  <a:pt x="325875" y="73861"/>
                  <a:pt x="326447" y="74522"/>
                  <a:pt x="326447" y="76885"/>
                </a:cubicBezTo>
                <a:cubicBezTo>
                  <a:pt x="326304" y="89124"/>
                  <a:pt x="326161" y="101316"/>
                  <a:pt x="326161" y="113508"/>
                </a:cubicBezTo>
                <a:cubicBezTo>
                  <a:pt x="326114" y="131229"/>
                  <a:pt x="325494" y="148998"/>
                  <a:pt x="324447" y="166624"/>
                </a:cubicBezTo>
                <a:cubicBezTo>
                  <a:pt x="324304" y="168609"/>
                  <a:pt x="324732" y="169034"/>
                  <a:pt x="326685" y="168987"/>
                </a:cubicBezTo>
                <a:cubicBezTo>
                  <a:pt x="332591" y="168609"/>
                  <a:pt x="338544" y="167994"/>
                  <a:pt x="344449" y="168987"/>
                </a:cubicBezTo>
                <a:cubicBezTo>
                  <a:pt x="346164" y="169270"/>
                  <a:pt x="346307" y="168420"/>
                  <a:pt x="346211" y="167097"/>
                </a:cubicBezTo>
                <a:cubicBezTo>
                  <a:pt x="345973" y="160339"/>
                  <a:pt x="345783" y="153629"/>
                  <a:pt x="345687" y="146918"/>
                </a:cubicBezTo>
                <a:cubicBezTo>
                  <a:pt x="345640" y="123479"/>
                  <a:pt x="345640" y="100041"/>
                  <a:pt x="345402" y="76602"/>
                </a:cubicBezTo>
                <a:cubicBezTo>
                  <a:pt x="345402" y="74333"/>
                  <a:pt x="346211" y="73861"/>
                  <a:pt x="348212" y="73955"/>
                </a:cubicBezTo>
                <a:cubicBezTo>
                  <a:pt x="354022" y="74239"/>
                  <a:pt x="359880" y="74333"/>
                  <a:pt x="365785" y="74617"/>
                </a:cubicBezTo>
                <a:cubicBezTo>
                  <a:pt x="367499" y="74664"/>
                  <a:pt x="368072" y="74239"/>
                  <a:pt x="367642" y="72632"/>
                </a:cubicBezTo>
                <a:cubicBezTo>
                  <a:pt x="366976" y="70128"/>
                  <a:pt x="366976" y="67576"/>
                  <a:pt x="367642" y="65071"/>
                </a:cubicBezTo>
                <a:cubicBezTo>
                  <a:pt x="368024" y="63465"/>
                  <a:pt x="367642" y="62897"/>
                  <a:pt x="365880" y="62945"/>
                </a:cubicBezTo>
                <a:cubicBezTo>
                  <a:pt x="361689" y="63087"/>
                  <a:pt x="357451" y="63039"/>
                  <a:pt x="353260" y="63087"/>
                </a:cubicBezTo>
                <a:cubicBezTo>
                  <a:pt x="350736" y="63087"/>
                  <a:pt x="347497" y="63984"/>
                  <a:pt x="345735" y="62803"/>
                </a:cubicBezTo>
                <a:cubicBezTo>
                  <a:pt x="343735" y="61480"/>
                  <a:pt x="344401" y="57983"/>
                  <a:pt x="344116" y="55337"/>
                </a:cubicBezTo>
                <a:cubicBezTo>
                  <a:pt x="343211" y="47870"/>
                  <a:pt x="341925" y="40451"/>
                  <a:pt x="343163" y="32843"/>
                </a:cubicBezTo>
                <a:cubicBezTo>
                  <a:pt x="344401" y="25235"/>
                  <a:pt x="349355" y="19706"/>
                  <a:pt x="356403" y="18619"/>
                </a:cubicBezTo>
                <a:cubicBezTo>
                  <a:pt x="360928" y="17957"/>
                  <a:pt x="365214" y="18902"/>
                  <a:pt x="369167" y="20982"/>
                </a:cubicBezTo>
                <a:cubicBezTo>
                  <a:pt x="371833" y="22352"/>
                  <a:pt x="373358" y="21360"/>
                  <a:pt x="373500" y="18335"/>
                </a:cubicBezTo>
                <a:cubicBezTo>
                  <a:pt x="373739" y="13515"/>
                  <a:pt x="373929" y="8601"/>
                  <a:pt x="374405" y="3686"/>
                </a:cubicBezTo>
                <a:cubicBezTo>
                  <a:pt x="374548" y="1985"/>
                  <a:pt x="374119" y="898"/>
                  <a:pt x="372786" y="0"/>
                </a:cubicBezTo>
                <a:lnTo>
                  <a:pt x="363499" y="0"/>
                </a:lnTo>
                <a:lnTo>
                  <a:pt x="363499" y="94"/>
                </a:lnTo>
                <a:close/>
                <a:moveTo>
                  <a:pt x="272821" y="94"/>
                </a:moveTo>
                <a:cubicBezTo>
                  <a:pt x="273774" y="851"/>
                  <a:pt x="274536" y="1559"/>
                  <a:pt x="274441" y="2977"/>
                </a:cubicBezTo>
                <a:cubicBezTo>
                  <a:pt x="274012" y="8412"/>
                  <a:pt x="273774" y="13751"/>
                  <a:pt x="273440" y="19091"/>
                </a:cubicBezTo>
                <a:cubicBezTo>
                  <a:pt x="273298" y="21265"/>
                  <a:pt x="271440" y="22257"/>
                  <a:pt x="269392" y="21123"/>
                </a:cubicBezTo>
                <a:cubicBezTo>
                  <a:pt x="265678" y="19139"/>
                  <a:pt x="261772" y="18193"/>
                  <a:pt x="257581" y="18430"/>
                </a:cubicBezTo>
                <a:cubicBezTo>
                  <a:pt x="250104" y="18950"/>
                  <a:pt x="244723" y="24337"/>
                  <a:pt x="243198" y="32512"/>
                </a:cubicBezTo>
                <a:cubicBezTo>
                  <a:pt x="242008" y="38608"/>
                  <a:pt x="242913" y="44657"/>
                  <a:pt x="243484" y="50753"/>
                </a:cubicBezTo>
                <a:cubicBezTo>
                  <a:pt x="243770" y="53824"/>
                  <a:pt x="244341" y="56849"/>
                  <a:pt x="244675" y="59826"/>
                </a:cubicBezTo>
                <a:cubicBezTo>
                  <a:pt x="244818" y="62472"/>
                  <a:pt x="245913" y="63323"/>
                  <a:pt x="248675" y="63181"/>
                </a:cubicBezTo>
                <a:cubicBezTo>
                  <a:pt x="254295" y="62897"/>
                  <a:pt x="259962" y="63039"/>
                  <a:pt x="265582" y="62897"/>
                </a:cubicBezTo>
                <a:cubicBezTo>
                  <a:pt x="267440" y="62897"/>
                  <a:pt x="268249" y="63134"/>
                  <a:pt x="267630" y="65260"/>
                </a:cubicBezTo>
                <a:cubicBezTo>
                  <a:pt x="266963" y="67529"/>
                  <a:pt x="266963" y="69939"/>
                  <a:pt x="267630" y="72207"/>
                </a:cubicBezTo>
                <a:cubicBezTo>
                  <a:pt x="268297" y="74570"/>
                  <a:pt x="267345" y="74711"/>
                  <a:pt x="265439" y="74617"/>
                </a:cubicBezTo>
                <a:cubicBezTo>
                  <a:pt x="259677" y="74333"/>
                  <a:pt x="253914" y="74239"/>
                  <a:pt x="248247" y="73861"/>
                </a:cubicBezTo>
                <a:cubicBezTo>
                  <a:pt x="246103" y="73766"/>
                  <a:pt x="245532" y="74522"/>
                  <a:pt x="245532" y="76649"/>
                </a:cubicBezTo>
                <a:cubicBezTo>
                  <a:pt x="245675" y="101789"/>
                  <a:pt x="245770" y="126929"/>
                  <a:pt x="245913" y="152116"/>
                </a:cubicBezTo>
                <a:cubicBezTo>
                  <a:pt x="245961" y="157031"/>
                  <a:pt x="246199" y="161851"/>
                  <a:pt x="246437" y="166766"/>
                </a:cubicBezTo>
                <a:cubicBezTo>
                  <a:pt x="246532" y="168089"/>
                  <a:pt x="246580" y="169176"/>
                  <a:pt x="244580" y="168892"/>
                </a:cubicBezTo>
                <a:cubicBezTo>
                  <a:pt x="238674" y="167805"/>
                  <a:pt x="232721" y="168514"/>
                  <a:pt x="226816" y="168892"/>
                </a:cubicBezTo>
                <a:cubicBezTo>
                  <a:pt x="224863" y="168940"/>
                  <a:pt x="224387" y="168609"/>
                  <a:pt x="224434" y="166624"/>
                </a:cubicBezTo>
                <a:cubicBezTo>
                  <a:pt x="225482" y="152778"/>
                  <a:pt x="226006" y="138932"/>
                  <a:pt x="226149" y="125133"/>
                </a:cubicBezTo>
                <a:cubicBezTo>
                  <a:pt x="226292" y="109066"/>
                  <a:pt x="226244" y="92952"/>
                  <a:pt x="226387" y="76838"/>
                </a:cubicBezTo>
                <a:cubicBezTo>
                  <a:pt x="226387" y="74664"/>
                  <a:pt x="225958" y="73672"/>
                  <a:pt x="223481" y="74003"/>
                </a:cubicBezTo>
                <a:cubicBezTo>
                  <a:pt x="219957" y="74381"/>
                  <a:pt x="216338" y="74381"/>
                  <a:pt x="212766" y="74664"/>
                </a:cubicBezTo>
                <a:cubicBezTo>
                  <a:pt x="211194" y="74759"/>
                  <a:pt x="210337" y="74664"/>
                  <a:pt x="210861" y="72774"/>
                </a:cubicBezTo>
                <a:cubicBezTo>
                  <a:pt x="211528" y="70128"/>
                  <a:pt x="211528" y="67481"/>
                  <a:pt x="210861" y="64929"/>
                </a:cubicBezTo>
                <a:cubicBezTo>
                  <a:pt x="210480" y="63370"/>
                  <a:pt x="211099" y="62945"/>
                  <a:pt x="212576" y="63039"/>
                </a:cubicBezTo>
                <a:cubicBezTo>
                  <a:pt x="215766" y="63087"/>
                  <a:pt x="218910" y="63087"/>
                  <a:pt x="222101" y="63087"/>
                </a:cubicBezTo>
                <a:cubicBezTo>
                  <a:pt x="226434" y="63087"/>
                  <a:pt x="226292" y="63087"/>
                  <a:pt x="226768" y="58597"/>
                </a:cubicBezTo>
                <a:cubicBezTo>
                  <a:pt x="228482" y="42152"/>
                  <a:pt x="233054" y="26652"/>
                  <a:pt x="243341" y="13326"/>
                </a:cubicBezTo>
                <a:cubicBezTo>
                  <a:pt x="248294" y="6947"/>
                  <a:pt x="254914" y="2788"/>
                  <a:pt x="262820" y="662"/>
                </a:cubicBezTo>
                <a:cubicBezTo>
                  <a:pt x="263201" y="567"/>
                  <a:pt x="263487" y="284"/>
                  <a:pt x="263773" y="94"/>
                </a:cubicBezTo>
                <a:lnTo>
                  <a:pt x="273012" y="94"/>
                </a:lnTo>
                <a:close/>
              </a:path>
            </a:pathLst>
          </a:custGeom>
          <a:solidFill>
            <a:schemeClr val="bg1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2FE70C0-F9DF-E342-849E-AC3D089A1CB3}" type="datetimeFigureOut">
              <a:rPr lang="fr-FR" smtClean="0"/>
              <a:pPr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A7C619C-1E19-8A4F-B946-D738561D4F3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Une image contenant texte, Police, capture d’écran, affiche&#10;&#10;Le contenu généré par l’IA peut être incorrect.">
            <a:extLst>
              <a:ext uri="{FF2B5EF4-FFF2-40B4-BE49-F238E27FC236}">
                <a16:creationId xmlns:a16="http://schemas.microsoft.com/office/drawing/2014/main" id="{746FB7D6-2EFE-B0E3-FC96-7747F5736BC4}"/>
              </a:ext>
            </a:extLst>
          </p:cNvPr>
          <p:cNvPicPr/>
          <p:nvPr userDrawn="1"/>
        </p:nvPicPr>
        <p:blipFill>
          <a:blip r:embed="rId14"/>
          <a:stretch>
            <a:fillRect/>
          </a:stretch>
        </p:blipFill>
        <p:spPr>
          <a:xfrm>
            <a:off x="356059" y="266888"/>
            <a:ext cx="654264" cy="9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8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8" r:id="rId2"/>
    <p:sldLayoutId id="2147483677" r:id="rId3"/>
    <p:sldLayoutId id="2147483676" r:id="rId4"/>
    <p:sldLayoutId id="2147483678" r:id="rId5"/>
    <p:sldLayoutId id="2147483679" r:id="rId6"/>
    <p:sldLayoutId id="2147483680" r:id="rId7"/>
    <p:sldLayoutId id="214748370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23F75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23F75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blanc, conception, noir et blanc&#10;&#10;Le contenu généré par l’IA peut être incorrect.">
            <a:extLst>
              <a:ext uri="{FF2B5EF4-FFF2-40B4-BE49-F238E27FC236}">
                <a16:creationId xmlns:a16="http://schemas.microsoft.com/office/drawing/2014/main" id="{40817345-7A20-8A4F-CCD0-77A8EF25356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1649"/>
            <a:ext cx="7886700" cy="286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2FE70C0-F9DF-E342-849E-AC3D089A1CB3}" type="datetimeFigureOut">
              <a:rPr lang="fr-FR" smtClean="0"/>
              <a:pPr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A7C619C-1E19-8A4F-B946-D738561D4F3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8" name="Graphique 6">
            <a:extLst>
              <a:ext uri="{FF2B5EF4-FFF2-40B4-BE49-F238E27FC236}">
                <a16:creationId xmlns:a16="http://schemas.microsoft.com/office/drawing/2014/main" id="{6ADA0C4E-33CA-4CB0-9A30-A33E8B61BF26}"/>
              </a:ext>
            </a:extLst>
          </p:cNvPr>
          <p:cNvGrpSpPr/>
          <p:nvPr/>
        </p:nvGrpSpPr>
        <p:grpSpPr>
          <a:xfrm>
            <a:off x="0" y="416142"/>
            <a:ext cx="9144096" cy="365429"/>
            <a:chOff x="0" y="430430"/>
            <a:chExt cx="9144096" cy="365429"/>
          </a:xfrm>
          <a:solidFill>
            <a:srgbClr val="4A9ACB"/>
          </a:solidFill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99D6906-10FA-4FF5-84F8-03054AB92C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AF95BA7-EAFB-4718-AF90-EF3ADCFB94B6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7" name="Image 6" descr="Une image contenant texte, Police, capture d’écran, affiche&#10;&#10;Le contenu généré par l’IA peut être incorrect.">
            <a:extLst>
              <a:ext uri="{FF2B5EF4-FFF2-40B4-BE49-F238E27FC236}">
                <a16:creationId xmlns:a16="http://schemas.microsoft.com/office/drawing/2014/main" id="{CBCBC7B8-F593-B2CE-2137-887BAD6CC8D3}"/>
              </a:ext>
            </a:extLst>
          </p:cNvPr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356059" y="266888"/>
            <a:ext cx="654264" cy="9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3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4A9ACB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4A9ACB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blanc, conception, noir et blanc&#10;&#10;Le contenu généré par l’IA peut être incorrect.">
            <a:extLst>
              <a:ext uri="{FF2B5EF4-FFF2-40B4-BE49-F238E27FC236}">
                <a16:creationId xmlns:a16="http://schemas.microsoft.com/office/drawing/2014/main" id="{7FE81CC9-D259-11E9-760B-0034EEDF4AE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1649"/>
            <a:ext cx="7886700" cy="286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2FE70C0-F9DF-E342-849E-AC3D089A1CB3}" type="datetimeFigureOut">
              <a:rPr lang="fr-FR" smtClean="0"/>
              <a:pPr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A7C619C-1E19-8A4F-B946-D738561D4F3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8" name="Graphique 6">
            <a:extLst>
              <a:ext uri="{FF2B5EF4-FFF2-40B4-BE49-F238E27FC236}">
                <a16:creationId xmlns:a16="http://schemas.microsoft.com/office/drawing/2014/main" id="{6ADA0C4E-33CA-4CB0-9A30-A33E8B61BF26}"/>
              </a:ext>
            </a:extLst>
          </p:cNvPr>
          <p:cNvGrpSpPr/>
          <p:nvPr/>
        </p:nvGrpSpPr>
        <p:grpSpPr>
          <a:xfrm>
            <a:off x="0" y="416142"/>
            <a:ext cx="9144096" cy="365429"/>
            <a:chOff x="0" y="430430"/>
            <a:chExt cx="9144096" cy="365429"/>
          </a:xfrm>
          <a:solidFill>
            <a:srgbClr val="E45687"/>
          </a:solidFill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99D6906-10FA-4FF5-84F8-03054AB92C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AF95BA7-EAFB-4718-AF90-EF3ADCFB94B6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12" name="Image 11" descr="Une image contenant texte, Police, capture d’écran, affiche&#10;&#10;Le contenu généré par l’IA peut être incorrect.">
            <a:extLst>
              <a:ext uri="{FF2B5EF4-FFF2-40B4-BE49-F238E27FC236}">
                <a16:creationId xmlns:a16="http://schemas.microsoft.com/office/drawing/2014/main" id="{C4860420-166F-23EC-87EF-E502DDD692E7}"/>
              </a:ext>
            </a:extLst>
          </p:cNvPr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356059" y="266888"/>
            <a:ext cx="654264" cy="9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6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E45687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E45687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blanc, conception, noir et blanc&#10;&#10;Le contenu généré par l’IA peut être incorrect.">
            <a:extLst>
              <a:ext uri="{FF2B5EF4-FFF2-40B4-BE49-F238E27FC236}">
                <a16:creationId xmlns:a16="http://schemas.microsoft.com/office/drawing/2014/main" id="{9B8FFAAC-7D7F-3C63-1929-19418BA63D5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1649"/>
            <a:ext cx="7886700" cy="286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2FE70C0-F9DF-E342-849E-AC3D089A1CB3}" type="datetimeFigureOut">
              <a:rPr lang="fr-FR" smtClean="0"/>
              <a:pPr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A7C619C-1E19-8A4F-B946-D738561D4F3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8" name="Graphique 6">
            <a:extLst>
              <a:ext uri="{FF2B5EF4-FFF2-40B4-BE49-F238E27FC236}">
                <a16:creationId xmlns:a16="http://schemas.microsoft.com/office/drawing/2014/main" id="{6ADA0C4E-33CA-4CB0-9A30-A33E8B61BF26}"/>
              </a:ext>
            </a:extLst>
          </p:cNvPr>
          <p:cNvGrpSpPr/>
          <p:nvPr/>
        </p:nvGrpSpPr>
        <p:grpSpPr>
          <a:xfrm>
            <a:off x="0" y="416142"/>
            <a:ext cx="9144096" cy="365429"/>
            <a:chOff x="0" y="430430"/>
            <a:chExt cx="9144096" cy="365429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99D6906-10FA-4FF5-84F8-03054AB92C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solidFill>
              <a:srgbClr val="A3689E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AF95BA7-EAFB-4718-AF90-EF3ADCFB94B6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rgbClr val="FFFFFF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7" name="Image 6" descr="Une image contenant texte, Police, capture d’écran, affiche&#10;&#10;Le contenu généré par l’IA peut être incorrect.">
            <a:extLst>
              <a:ext uri="{FF2B5EF4-FFF2-40B4-BE49-F238E27FC236}">
                <a16:creationId xmlns:a16="http://schemas.microsoft.com/office/drawing/2014/main" id="{80B5B70E-CC7A-3574-401B-640107A6D268}"/>
              </a:ext>
            </a:extLst>
          </p:cNvPr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356059" y="266888"/>
            <a:ext cx="654264" cy="9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2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1" r:id="rId2"/>
    <p:sldLayoutId id="2147483702" r:id="rId3"/>
    <p:sldLayoutId id="2147483688" r:id="rId4"/>
    <p:sldLayoutId id="2147483690" r:id="rId5"/>
    <p:sldLayoutId id="2147483691" r:id="rId6"/>
    <p:sldLayoutId id="2147483692" r:id="rId7"/>
    <p:sldLayoutId id="2147483693" r:id="rId8"/>
    <p:sldLayoutId id="2147483699" r:id="rId9"/>
    <p:sldLayoutId id="2147483695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A3689E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A3689E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blanc, conception, noir et blanc&#10;&#10;Le contenu généré par l’IA peut être incorrect.">
            <a:extLst>
              <a:ext uri="{FF2B5EF4-FFF2-40B4-BE49-F238E27FC236}">
                <a16:creationId xmlns:a16="http://schemas.microsoft.com/office/drawing/2014/main" id="{1CE29DC0-1491-EDEC-911D-3080508EB48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1649"/>
            <a:ext cx="7886700" cy="286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2FE70C0-F9DF-E342-849E-AC3D089A1CB3}" type="datetimeFigureOut">
              <a:rPr lang="fr-FR" smtClean="0"/>
              <a:pPr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A7C619C-1E19-8A4F-B946-D738561D4F3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8" name="Graphique 6">
            <a:extLst>
              <a:ext uri="{FF2B5EF4-FFF2-40B4-BE49-F238E27FC236}">
                <a16:creationId xmlns:a16="http://schemas.microsoft.com/office/drawing/2014/main" id="{6ADA0C4E-33CA-4CB0-9A30-A33E8B61BF26}"/>
              </a:ext>
            </a:extLst>
          </p:cNvPr>
          <p:cNvGrpSpPr/>
          <p:nvPr/>
        </p:nvGrpSpPr>
        <p:grpSpPr>
          <a:xfrm>
            <a:off x="0" y="416142"/>
            <a:ext cx="9144096" cy="365429"/>
            <a:chOff x="0" y="430430"/>
            <a:chExt cx="9144096" cy="365429"/>
          </a:xfrm>
          <a:solidFill>
            <a:srgbClr val="DD415A"/>
          </a:solidFill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99D6906-10FA-4FF5-84F8-03054AB92C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AF95BA7-EAFB-4718-AF90-EF3ADCFB94B6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7" name="Image 6" descr="Une image contenant texte, Police, capture d’écran, affiche&#10;&#10;Le contenu généré par l’IA peut être incorrect.">
            <a:extLst>
              <a:ext uri="{FF2B5EF4-FFF2-40B4-BE49-F238E27FC236}">
                <a16:creationId xmlns:a16="http://schemas.microsoft.com/office/drawing/2014/main" id="{381C87EF-0B27-5CCF-3A35-02F7FE336B3D}"/>
              </a:ext>
            </a:extLst>
          </p:cNvPr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356059" y="266888"/>
            <a:ext cx="654264" cy="9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6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DD415A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DD415A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blanc, conception, noir et blanc&#10;&#10;Le contenu généré par l’IA peut être incorrect.">
            <a:extLst>
              <a:ext uri="{FF2B5EF4-FFF2-40B4-BE49-F238E27FC236}">
                <a16:creationId xmlns:a16="http://schemas.microsoft.com/office/drawing/2014/main" id="{74929A0C-C4A4-93D4-96C7-2EBBE78F0C1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1649"/>
            <a:ext cx="7886700" cy="2861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2FE70C0-F9DF-E342-849E-AC3D089A1CB3}" type="datetimeFigureOut">
              <a:rPr lang="fr-FR" smtClean="0"/>
              <a:pPr/>
              <a:t>06/05/2025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0A7C619C-1E19-8A4F-B946-D738561D4F3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8" name="Graphique 6">
            <a:extLst>
              <a:ext uri="{FF2B5EF4-FFF2-40B4-BE49-F238E27FC236}">
                <a16:creationId xmlns:a16="http://schemas.microsoft.com/office/drawing/2014/main" id="{6ADA0C4E-33CA-4CB0-9A30-A33E8B61BF26}"/>
              </a:ext>
            </a:extLst>
          </p:cNvPr>
          <p:cNvGrpSpPr/>
          <p:nvPr/>
        </p:nvGrpSpPr>
        <p:grpSpPr>
          <a:xfrm>
            <a:off x="0" y="416142"/>
            <a:ext cx="9144096" cy="365429"/>
            <a:chOff x="0" y="430430"/>
            <a:chExt cx="9144096" cy="365429"/>
          </a:xfrm>
          <a:solidFill>
            <a:srgbClr val="249E7D"/>
          </a:solidFill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99D6906-10FA-4FF5-84F8-03054AB92CC2}"/>
                </a:ext>
              </a:extLst>
            </p:cNvPr>
            <p:cNvSpPr/>
            <p:nvPr userDrawn="1"/>
          </p:nvSpPr>
          <p:spPr>
            <a:xfrm>
              <a:off x="0" y="430430"/>
              <a:ext cx="9144096" cy="365429"/>
            </a:xfrm>
            <a:custGeom>
              <a:avLst/>
              <a:gdLst>
                <a:gd name="connsiteX0" fmla="*/ 0 w 9144096"/>
                <a:gd name="connsiteY0" fmla="*/ 0 h 365429"/>
                <a:gd name="connsiteX1" fmla="*/ 9144096 w 9144096"/>
                <a:gd name="connsiteY1" fmla="*/ 0 h 365429"/>
                <a:gd name="connsiteX2" fmla="*/ 9144096 w 9144096"/>
                <a:gd name="connsiteY2" fmla="*/ 365429 h 365429"/>
                <a:gd name="connsiteX3" fmla="*/ 0 w 9144096"/>
                <a:gd name="connsiteY3" fmla="*/ 365429 h 36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96" h="365429">
                  <a:moveTo>
                    <a:pt x="0" y="0"/>
                  </a:moveTo>
                  <a:lnTo>
                    <a:pt x="9144096" y="0"/>
                  </a:lnTo>
                  <a:lnTo>
                    <a:pt x="9144096" y="365429"/>
                  </a:lnTo>
                  <a:lnTo>
                    <a:pt x="0" y="365429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AF95BA7-EAFB-4718-AF90-EF3ADCFB94B6}"/>
                </a:ext>
              </a:extLst>
            </p:cNvPr>
            <p:cNvSpPr/>
            <p:nvPr/>
          </p:nvSpPr>
          <p:spPr>
            <a:xfrm>
              <a:off x="8327349" y="527304"/>
              <a:ext cx="443272" cy="171527"/>
            </a:xfrm>
            <a:custGeom>
              <a:avLst/>
              <a:gdLst>
                <a:gd name="connsiteX0" fmla="*/ 305111 w 443272"/>
                <a:gd name="connsiteY0" fmla="*/ 115730 h 171527"/>
                <a:gd name="connsiteX1" fmla="*/ 287966 w 443272"/>
                <a:gd name="connsiteY1" fmla="*/ 98292 h 171527"/>
                <a:gd name="connsiteX2" fmla="*/ 270821 w 443272"/>
                <a:gd name="connsiteY2" fmla="*/ 115824 h 171527"/>
                <a:gd name="connsiteX3" fmla="*/ 287871 w 443272"/>
                <a:gd name="connsiteY3" fmla="*/ 133025 h 171527"/>
                <a:gd name="connsiteX4" fmla="*/ 305063 w 443272"/>
                <a:gd name="connsiteY4" fmla="*/ 115730 h 171527"/>
                <a:gd name="connsiteX5" fmla="*/ 407409 w 443272"/>
                <a:gd name="connsiteY5" fmla="*/ 79957 h 171527"/>
                <a:gd name="connsiteX6" fmla="*/ 408362 w 443272"/>
                <a:gd name="connsiteY6" fmla="*/ 64126 h 171527"/>
                <a:gd name="connsiteX7" fmla="*/ 406885 w 443272"/>
                <a:gd name="connsiteY7" fmla="*/ 61858 h 171527"/>
                <a:gd name="connsiteX8" fmla="*/ 389550 w 443272"/>
                <a:gd name="connsiteY8" fmla="*/ 61858 h 171527"/>
                <a:gd name="connsiteX9" fmla="*/ 387788 w 443272"/>
                <a:gd name="connsiteY9" fmla="*/ 63465 h 171527"/>
                <a:gd name="connsiteX10" fmla="*/ 388217 w 443272"/>
                <a:gd name="connsiteY10" fmla="*/ 69844 h 171527"/>
                <a:gd name="connsiteX11" fmla="*/ 388884 w 443272"/>
                <a:gd name="connsiteY11" fmla="*/ 123290 h 171527"/>
                <a:gd name="connsiteX12" fmla="*/ 387931 w 443272"/>
                <a:gd name="connsiteY12" fmla="*/ 166955 h 171527"/>
                <a:gd name="connsiteX13" fmla="*/ 389931 w 443272"/>
                <a:gd name="connsiteY13" fmla="*/ 168940 h 171527"/>
                <a:gd name="connsiteX14" fmla="*/ 404028 w 443272"/>
                <a:gd name="connsiteY14" fmla="*/ 168798 h 171527"/>
                <a:gd name="connsiteX15" fmla="*/ 408171 w 443272"/>
                <a:gd name="connsiteY15" fmla="*/ 164781 h 171527"/>
                <a:gd name="connsiteX16" fmla="*/ 408028 w 443272"/>
                <a:gd name="connsiteY16" fmla="*/ 161709 h 171527"/>
                <a:gd name="connsiteX17" fmla="*/ 407600 w 443272"/>
                <a:gd name="connsiteY17" fmla="*/ 112233 h 171527"/>
                <a:gd name="connsiteX18" fmla="*/ 408124 w 443272"/>
                <a:gd name="connsiteY18" fmla="*/ 102214 h 171527"/>
                <a:gd name="connsiteX19" fmla="*/ 415220 w 443272"/>
                <a:gd name="connsiteY19" fmla="*/ 85297 h 171527"/>
                <a:gd name="connsiteX20" fmla="*/ 436794 w 443272"/>
                <a:gd name="connsiteY20" fmla="*/ 81516 h 171527"/>
                <a:gd name="connsiteX21" fmla="*/ 439842 w 443272"/>
                <a:gd name="connsiteY21" fmla="*/ 82603 h 171527"/>
                <a:gd name="connsiteX22" fmla="*/ 442033 w 443272"/>
                <a:gd name="connsiteY22" fmla="*/ 78634 h 171527"/>
                <a:gd name="connsiteX23" fmla="*/ 442890 w 443272"/>
                <a:gd name="connsiteY23" fmla="*/ 64646 h 171527"/>
                <a:gd name="connsiteX24" fmla="*/ 440366 w 443272"/>
                <a:gd name="connsiteY24" fmla="*/ 60393 h 171527"/>
                <a:gd name="connsiteX25" fmla="*/ 417839 w 443272"/>
                <a:gd name="connsiteY25" fmla="*/ 67151 h 171527"/>
                <a:gd name="connsiteX26" fmla="*/ 407409 w 443272"/>
                <a:gd name="connsiteY26" fmla="*/ 80051 h 171527"/>
                <a:gd name="connsiteX27" fmla="*/ 21980 w 443272"/>
                <a:gd name="connsiteY27" fmla="*/ 119226 h 171527"/>
                <a:gd name="connsiteX28" fmla="*/ 26981 w 443272"/>
                <a:gd name="connsiteY28" fmla="*/ 88368 h 171527"/>
                <a:gd name="connsiteX29" fmla="*/ 70177 w 443272"/>
                <a:gd name="connsiteY29" fmla="*/ 73057 h 171527"/>
                <a:gd name="connsiteX30" fmla="*/ 82988 w 443272"/>
                <a:gd name="connsiteY30" fmla="*/ 85060 h 171527"/>
                <a:gd name="connsiteX31" fmla="*/ 86512 w 443272"/>
                <a:gd name="connsiteY31" fmla="*/ 86809 h 171527"/>
                <a:gd name="connsiteX32" fmla="*/ 88465 w 443272"/>
                <a:gd name="connsiteY32" fmla="*/ 84163 h 171527"/>
                <a:gd name="connsiteX33" fmla="*/ 91037 w 443272"/>
                <a:gd name="connsiteY33" fmla="*/ 75751 h 171527"/>
                <a:gd name="connsiteX34" fmla="*/ 87131 w 443272"/>
                <a:gd name="connsiteY34" fmla="*/ 66300 h 171527"/>
                <a:gd name="connsiteX35" fmla="*/ 86846 w 443272"/>
                <a:gd name="connsiteY35" fmla="*/ 66158 h 171527"/>
                <a:gd name="connsiteX36" fmla="*/ 37935 w 443272"/>
                <a:gd name="connsiteY36" fmla="*/ 62472 h 171527"/>
                <a:gd name="connsiteX37" fmla="*/ 3835 w 443272"/>
                <a:gd name="connsiteY37" fmla="*/ 93377 h 171527"/>
                <a:gd name="connsiteX38" fmla="*/ 501 w 443272"/>
                <a:gd name="connsiteY38" fmla="*/ 124377 h 171527"/>
                <a:gd name="connsiteX39" fmla="*/ 27981 w 443272"/>
                <a:gd name="connsiteY39" fmla="*/ 165679 h 171527"/>
                <a:gd name="connsiteX40" fmla="*/ 88227 w 443272"/>
                <a:gd name="connsiteY40" fmla="*/ 160386 h 171527"/>
                <a:gd name="connsiteX41" fmla="*/ 91846 w 443272"/>
                <a:gd name="connsiteY41" fmla="*/ 153912 h 171527"/>
                <a:gd name="connsiteX42" fmla="*/ 92703 w 443272"/>
                <a:gd name="connsiteY42" fmla="*/ 147627 h 171527"/>
                <a:gd name="connsiteX43" fmla="*/ 91227 w 443272"/>
                <a:gd name="connsiteY43" fmla="*/ 144414 h 171527"/>
                <a:gd name="connsiteX44" fmla="*/ 88465 w 443272"/>
                <a:gd name="connsiteY44" fmla="*/ 145406 h 171527"/>
                <a:gd name="connsiteX45" fmla="*/ 61509 w 443272"/>
                <a:gd name="connsiteY45" fmla="*/ 159394 h 171527"/>
                <a:gd name="connsiteX46" fmla="*/ 25552 w 443272"/>
                <a:gd name="connsiteY46" fmla="*/ 139074 h 171527"/>
                <a:gd name="connsiteX47" fmla="*/ 21933 w 443272"/>
                <a:gd name="connsiteY47" fmla="*/ 119085 h 171527"/>
                <a:gd name="connsiteX48" fmla="*/ 170094 w 443272"/>
                <a:gd name="connsiteY48" fmla="*/ 115304 h 171527"/>
                <a:gd name="connsiteX49" fmla="*/ 170237 w 443272"/>
                <a:gd name="connsiteY49" fmla="*/ 139121 h 171527"/>
                <a:gd name="connsiteX50" fmla="*/ 162474 w 443272"/>
                <a:gd name="connsiteY50" fmla="*/ 153723 h 171527"/>
                <a:gd name="connsiteX51" fmla="*/ 143662 w 443272"/>
                <a:gd name="connsiteY51" fmla="*/ 159583 h 171527"/>
                <a:gd name="connsiteX52" fmla="*/ 128946 w 443272"/>
                <a:gd name="connsiteY52" fmla="*/ 137089 h 171527"/>
                <a:gd name="connsiteX53" fmla="*/ 143805 w 443272"/>
                <a:gd name="connsiteY53" fmla="*/ 121258 h 171527"/>
                <a:gd name="connsiteX54" fmla="*/ 151759 w 443272"/>
                <a:gd name="connsiteY54" fmla="*/ 118990 h 171527"/>
                <a:gd name="connsiteX55" fmla="*/ 170094 w 443272"/>
                <a:gd name="connsiteY55" fmla="*/ 115351 h 171527"/>
                <a:gd name="connsiteX56" fmla="*/ 202289 w 443272"/>
                <a:gd name="connsiteY56" fmla="*/ 157929 h 171527"/>
                <a:gd name="connsiteX57" fmla="*/ 200955 w 443272"/>
                <a:gd name="connsiteY57" fmla="*/ 158449 h 171527"/>
                <a:gd name="connsiteX58" fmla="*/ 189954 w 443272"/>
                <a:gd name="connsiteY58" fmla="*/ 153109 h 171527"/>
                <a:gd name="connsiteX59" fmla="*/ 189572 w 443272"/>
                <a:gd name="connsiteY59" fmla="*/ 147958 h 171527"/>
                <a:gd name="connsiteX60" fmla="*/ 190335 w 443272"/>
                <a:gd name="connsiteY60" fmla="*/ 92621 h 171527"/>
                <a:gd name="connsiteX61" fmla="*/ 167808 w 443272"/>
                <a:gd name="connsiteY61" fmla="*/ 62000 h 171527"/>
                <a:gd name="connsiteX62" fmla="*/ 121850 w 443272"/>
                <a:gd name="connsiteY62" fmla="*/ 69844 h 171527"/>
                <a:gd name="connsiteX63" fmla="*/ 117326 w 443272"/>
                <a:gd name="connsiteY63" fmla="*/ 78208 h 171527"/>
                <a:gd name="connsiteX64" fmla="*/ 117421 w 443272"/>
                <a:gd name="connsiteY64" fmla="*/ 83974 h 171527"/>
                <a:gd name="connsiteX65" fmla="*/ 118421 w 443272"/>
                <a:gd name="connsiteY65" fmla="*/ 86714 h 171527"/>
                <a:gd name="connsiteX66" fmla="*/ 122755 w 443272"/>
                <a:gd name="connsiteY66" fmla="*/ 85533 h 171527"/>
                <a:gd name="connsiteX67" fmla="*/ 145948 w 443272"/>
                <a:gd name="connsiteY67" fmla="*/ 71971 h 171527"/>
                <a:gd name="connsiteX68" fmla="*/ 167856 w 443272"/>
                <a:gd name="connsiteY68" fmla="*/ 83407 h 171527"/>
                <a:gd name="connsiteX69" fmla="*/ 170761 w 443272"/>
                <a:gd name="connsiteY69" fmla="*/ 98859 h 171527"/>
                <a:gd name="connsiteX70" fmla="*/ 164998 w 443272"/>
                <a:gd name="connsiteY70" fmla="*/ 106609 h 171527"/>
                <a:gd name="connsiteX71" fmla="*/ 145805 w 443272"/>
                <a:gd name="connsiteY71" fmla="*/ 110862 h 171527"/>
                <a:gd name="connsiteX72" fmla="*/ 123421 w 443272"/>
                <a:gd name="connsiteY72" fmla="*/ 117147 h 171527"/>
                <a:gd name="connsiteX73" fmla="*/ 120183 w 443272"/>
                <a:gd name="connsiteY73" fmla="*/ 166151 h 171527"/>
                <a:gd name="connsiteX74" fmla="*/ 156806 w 443272"/>
                <a:gd name="connsiteY74" fmla="*/ 167522 h 171527"/>
                <a:gd name="connsiteX75" fmla="*/ 171142 w 443272"/>
                <a:gd name="connsiteY75" fmla="*/ 157504 h 171527"/>
                <a:gd name="connsiteX76" fmla="*/ 187382 w 443272"/>
                <a:gd name="connsiteY76" fmla="*/ 168798 h 171527"/>
                <a:gd name="connsiteX77" fmla="*/ 194764 w 443272"/>
                <a:gd name="connsiteY77" fmla="*/ 168231 h 171527"/>
                <a:gd name="connsiteX78" fmla="*/ 202527 w 443272"/>
                <a:gd name="connsiteY78" fmla="*/ 158780 h 171527"/>
                <a:gd name="connsiteX79" fmla="*/ 202241 w 443272"/>
                <a:gd name="connsiteY79" fmla="*/ 157882 h 171527"/>
                <a:gd name="connsiteX80" fmla="*/ 363451 w 443272"/>
                <a:gd name="connsiteY80" fmla="*/ 94 h 171527"/>
                <a:gd name="connsiteX81" fmla="*/ 363071 w 443272"/>
                <a:gd name="connsiteY81" fmla="*/ 520 h 171527"/>
                <a:gd name="connsiteX82" fmla="*/ 337448 w 443272"/>
                <a:gd name="connsiteY82" fmla="*/ 21785 h 171527"/>
                <a:gd name="connsiteX83" fmla="*/ 326542 w 443272"/>
                <a:gd name="connsiteY83" fmla="*/ 60629 h 171527"/>
                <a:gd name="connsiteX84" fmla="*/ 323637 w 443272"/>
                <a:gd name="connsiteY84" fmla="*/ 63181 h 171527"/>
                <a:gd name="connsiteX85" fmla="*/ 312588 w 443272"/>
                <a:gd name="connsiteY85" fmla="*/ 63039 h 171527"/>
                <a:gd name="connsiteX86" fmla="*/ 310731 w 443272"/>
                <a:gd name="connsiteY86" fmla="*/ 64504 h 171527"/>
                <a:gd name="connsiteX87" fmla="*/ 310492 w 443272"/>
                <a:gd name="connsiteY87" fmla="*/ 74759 h 171527"/>
                <a:gd name="connsiteX88" fmla="*/ 323494 w 443272"/>
                <a:gd name="connsiteY88" fmla="*/ 74097 h 171527"/>
                <a:gd name="connsiteX89" fmla="*/ 326447 w 443272"/>
                <a:gd name="connsiteY89" fmla="*/ 76885 h 171527"/>
                <a:gd name="connsiteX90" fmla="*/ 326161 w 443272"/>
                <a:gd name="connsiteY90" fmla="*/ 113508 h 171527"/>
                <a:gd name="connsiteX91" fmla="*/ 324447 w 443272"/>
                <a:gd name="connsiteY91" fmla="*/ 166624 h 171527"/>
                <a:gd name="connsiteX92" fmla="*/ 326685 w 443272"/>
                <a:gd name="connsiteY92" fmla="*/ 168987 h 171527"/>
                <a:gd name="connsiteX93" fmla="*/ 344449 w 443272"/>
                <a:gd name="connsiteY93" fmla="*/ 168987 h 171527"/>
                <a:gd name="connsiteX94" fmla="*/ 346211 w 443272"/>
                <a:gd name="connsiteY94" fmla="*/ 167097 h 171527"/>
                <a:gd name="connsiteX95" fmla="*/ 345687 w 443272"/>
                <a:gd name="connsiteY95" fmla="*/ 146918 h 171527"/>
                <a:gd name="connsiteX96" fmla="*/ 345402 w 443272"/>
                <a:gd name="connsiteY96" fmla="*/ 76602 h 171527"/>
                <a:gd name="connsiteX97" fmla="*/ 348212 w 443272"/>
                <a:gd name="connsiteY97" fmla="*/ 73955 h 171527"/>
                <a:gd name="connsiteX98" fmla="*/ 365785 w 443272"/>
                <a:gd name="connsiteY98" fmla="*/ 74617 h 171527"/>
                <a:gd name="connsiteX99" fmla="*/ 367642 w 443272"/>
                <a:gd name="connsiteY99" fmla="*/ 72632 h 171527"/>
                <a:gd name="connsiteX100" fmla="*/ 367642 w 443272"/>
                <a:gd name="connsiteY100" fmla="*/ 65071 h 171527"/>
                <a:gd name="connsiteX101" fmla="*/ 365880 w 443272"/>
                <a:gd name="connsiteY101" fmla="*/ 62945 h 171527"/>
                <a:gd name="connsiteX102" fmla="*/ 353260 w 443272"/>
                <a:gd name="connsiteY102" fmla="*/ 63087 h 171527"/>
                <a:gd name="connsiteX103" fmla="*/ 345735 w 443272"/>
                <a:gd name="connsiteY103" fmla="*/ 62803 h 171527"/>
                <a:gd name="connsiteX104" fmla="*/ 344116 w 443272"/>
                <a:gd name="connsiteY104" fmla="*/ 55337 h 171527"/>
                <a:gd name="connsiteX105" fmla="*/ 343163 w 443272"/>
                <a:gd name="connsiteY105" fmla="*/ 32843 h 171527"/>
                <a:gd name="connsiteX106" fmla="*/ 356403 w 443272"/>
                <a:gd name="connsiteY106" fmla="*/ 18619 h 171527"/>
                <a:gd name="connsiteX107" fmla="*/ 369167 w 443272"/>
                <a:gd name="connsiteY107" fmla="*/ 20982 h 171527"/>
                <a:gd name="connsiteX108" fmla="*/ 373500 w 443272"/>
                <a:gd name="connsiteY108" fmla="*/ 18335 h 171527"/>
                <a:gd name="connsiteX109" fmla="*/ 374405 w 443272"/>
                <a:gd name="connsiteY109" fmla="*/ 3686 h 171527"/>
                <a:gd name="connsiteX110" fmla="*/ 372786 w 443272"/>
                <a:gd name="connsiteY110" fmla="*/ 0 h 171527"/>
                <a:gd name="connsiteX111" fmla="*/ 363499 w 443272"/>
                <a:gd name="connsiteY111" fmla="*/ 0 h 171527"/>
                <a:gd name="connsiteX112" fmla="*/ 363499 w 443272"/>
                <a:gd name="connsiteY112" fmla="*/ 94 h 171527"/>
                <a:gd name="connsiteX113" fmla="*/ 272821 w 443272"/>
                <a:gd name="connsiteY113" fmla="*/ 94 h 171527"/>
                <a:gd name="connsiteX114" fmla="*/ 274441 w 443272"/>
                <a:gd name="connsiteY114" fmla="*/ 2977 h 171527"/>
                <a:gd name="connsiteX115" fmla="*/ 273440 w 443272"/>
                <a:gd name="connsiteY115" fmla="*/ 19091 h 171527"/>
                <a:gd name="connsiteX116" fmla="*/ 269392 w 443272"/>
                <a:gd name="connsiteY116" fmla="*/ 21123 h 171527"/>
                <a:gd name="connsiteX117" fmla="*/ 257581 w 443272"/>
                <a:gd name="connsiteY117" fmla="*/ 18430 h 171527"/>
                <a:gd name="connsiteX118" fmla="*/ 243198 w 443272"/>
                <a:gd name="connsiteY118" fmla="*/ 32512 h 171527"/>
                <a:gd name="connsiteX119" fmla="*/ 243484 w 443272"/>
                <a:gd name="connsiteY119" fmla="*/ 50753 h 171527"/>
                <a:gd name="connsiteX120" fmla="*/ 244675 w 443272"/>
                <a:gd name="connsiteY120" fmla="*/ 59826 h 171527"/>
                <a:gd name="connsiteX121" fmla="*/ 248675 w 443272"/>
                <a:gd name="connsiteY121" fmla="*/ 63181 h 171527"/>
                <a:gd name="connsiteX122" fmla="*/ 265582 w 443272"/>
                <a:gd name="connsiteY122" fmla="*/ 62897 h 171527"/>
                <a:gd name="connsiteX123" fmla="*/ 267630 w 443272"/>
                <a:gd name="connsiteY123" fmla="*/ 65260 h 171527"/>
                <a:gd name="connsiteX124" fmla="*/ 267630 w 443272"/>
                <a:gd name="connsiteY124" fmla="*/ 72207 h 171527"/>
                <a:gd name="connsiteX125" fmla="*/ 265439 w 443272"/>
                <a:gd name="connsiteY125" fmla="*/ 74617 h 171527"/>
                <a:gd name="connsiteX126" fmla="*/ 248247 w 443272"/>
                <a:gd name="connsiteY126" fmla="*/ 73861 h 171527"/>
                <a:gd name="connsiteX127" fmla="*/ 245532 w 443272"/>
                <a:gd name="connsiteY127" fmla="*/ 76649 h 171527"/>
                <a:gd name="connsiteX128" fmla="*/ 245913 w 443272"/>
                <a:gd name="connsiteY128" fmla="*/ 152116 h 171527"/>
                <a:gd name="connsiteX129" fmla="*/ 246437 w 443272"/>
                <a:gd name="connsiteY129" fmla="*/ 166766 h 171527"/>
                <a:gd name="connsiteX130" fmla="*/ 244580 w 443272"/>
                <a:gd name="connsiteY130" fmla="*/ 168892 h 171527"/>
                <a:gd name="connsiteX131" fmla="*/ 226816 w 443272"/>
                <a:gd name="connsiteY131" fmla="*/ 168892 h 171527"/>
                <a:gd name="connsiteX132" fmla="*/ 224434 w 443272"/>
                <a:gd name="connsiteY132" fmla="*/ 166624 h 171527"/>
                <a:gd name="connsiteX133" fmla="*/ 226149 w 443272"/>
                <a:gd name="connsiteY133" fmla="*/ 125133 h 171527"/>
                <a:gd name="connsiteX134" fmla="*/ 226387 w 443272"/>
                <a:gd name="connsiteY134" fmla="*/ 76838 h 171527"/>
                <a:gd name="connsiteX135" fmla="*/ 223481 w 443272"/>
                <a:gd name="connsiteY135" fmla="*/ 74003 h 171527"/>
                <a:gd name="connsiteX136" fmla="*/ 212766 w 443272"/>
                <a:gd name="connsiteY136" fmla="*/ 74664 h 171527"/>
                <a:gd name="connsiteX137" fmla="*/ 210861 w 443272"/>
                <a:gd name="connsiteY137" fmla="*/ 72774 h 171527"/>
                <a:gd name="connsiteX138" fmla="*/ 210861 w 443272"/>
                <a:gd name="connsiteY138" fmla="*/ 64929 h 171527"/>
                <a:gd name="connsiteX139" fmla="*/ 212576 w 443272"/>
                <a:gd name="connsiteY139" fmla="*/ 63039 h 171527"/>
                <a:gd name="connsiteX140" fmla="*/ 222101 w 443272"/>
                <a:gd name="connsiteY140" fmla="*/ 63087 h 171527"/>
                <a:gd name="connsiteX141" fmla="*/ 226768 w 443272"/>
                <a:gd name="connsiteY141" fmla="*/ 58597 h 171527"/>
                <a:gd name="connsiteX142" fmla="*/ 243341 w 443272"/>
                <a:gd name="connsiteY142" fmla="*/ 13326 h 171527"/>
                <a:gd name="connsiteX143" fmla="*/ 262820 w 443272"/>
                <a:gd name="connsiteY143" fmla="*/ 662 h 171527"/>
                <a:gd name="connsiteX144" fmla="*/ 263773 w 443272"/>
                <a:gd name="connsiteY144" fmla="*/ 94 h 171527"/>
                <a:gd name="connsiteX145" fmla="*/ 273012 w 443272"/>
                <a:gd name="connsiteY145" fmla="*/ 94 h 17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443272" h="171527">
                  <a:moveTo>
                    <a:pt x="305111" y="115730"/>
                  </a:moveTo>
                  <a:cubicBezTo>
                    <a:pt x="305111" y="105995"/>
                    <a:pt x="297491" y="98198"/>
                    <a:pt x="287966" y="98292"/>
                  </a:cubicBezTo>
                  <a:cubicBezTo>
                    <a:pt x="278441" y="98292"/>
                    <a:pt x="270773" y="106184"/>
                    <a:pt x="270821" y="115824"/>
                  </a:cubicBezTo>
                  <a:cubicBezTo>
                    <a:pt x="270916" y="125417"/>
                    <a:pt x="278441" y="132978"/>
                    <a:pt x="287871" y="133025"/>
                  </a:cubicBezTo>
                  <a:cubicBezTo>
                    <a:pt x="297491" y="133120"/>
                    <a:pt x="305063" y="125464"/>
                    <a:pt x="305063" y="115730"/>
                  </a:cubicBezTo>
                  <a:moveTo>
                    <a:pt x="407409" y="79957"/>
                  </a:moveTo>
                  <a:cubicBezTo>
                    <a:pt x="407362" y="74003"/>
                    <a:pt x="407838" y="69135"/>
                    <a:pt x="408362" y="64126"/>
                  </a:cubicBezTo>
                  <a:cubicBezTo>
                    <a:pt x="408457" y="63039"/>
                    <a:pt x="409171" y="61338"/>
                    <a:pt x="406885" y="61858"/>
                  </a:cubicBezTo>
                  <a:cubicBezTo>
                    <a:pt x="401123" y="63181"/>
                    <a:pt x="395265" y="63276"/>
                    <a:pt x="389550" y="61858"/>
                  </a:cubicBezTo>
                  <a:cubicBezTo>
                    <a:pt x="388217" y="61574"/>
                    <a:pt x="387645" y="62094"/>
                    <a:pt x="387788" y="63465"/>
                  </a:cubicBezTo>
                  <a:cubicBezTo>
                    <a:pt x="387931" y="65591"/>
                    <a:pt x="388169" y="67718"/>
                    <a:pt x="388217" y="69844"/>
                  </a:cubicBezTo>
                  <a:cubicBezTo>
                    <a:pt x="388645" y="87660"/>
                    <a:pt x="388931" y="105475"/>
                    <a:pt x="388884" y="123290"/>
                  </a:cubicBezTo>
                  <a:cubicBezTo>
                    <a:pt x="388788" y="137892"/>
                    <a:pt x="388884" y="152400"/>
                    <a:pt x="387931" y="166955"/>
                  </a:cubicBezTo>
                  <a:cubicBezTo>
                    <a:pt x="387788" y="168703"/>
                    <a:pt x="388359" y="168987"/>
                    <a:pt x="389931" y="168940"/>
                  </a:cubicBezTo>
                  <a:cubicBezTo>
                    <a:pt x="394646" y="168562"/>
                    <a:pt x="399313" y="168278"/>
                    <a:pt x="404028" y="168798"/>
                  </a:cubicBezTo>
                  <a:cubicBezTo>
                    <a:pt x="408600" y="169223"/>
                    <a:pt x="408600" y="169081"/>
                    <a:pt x="408171" y="164781"/>
                  </a:cubicBezTo>
                  <a:cubicBezTo>
                    <a:pt x="408076" y="163789"/>
                    <a:pt x="408076" y="162749"/>
                    <a:pt x="408028" y="161709"/>
                  </a:cubicBezTo>
                  <a:cubicBezTo>
                    <a:pt x="407267" y="145217"/>
                    <a:pt x="407648" y="128725"/>
                    <a:pt x="407600" y="112233"/>
                  </a:cubicBezTo>
                  <a:cubicBezTo>
                    <a:pt x="407600" y="108877"/>
                    <a:pt x="407695" y="105475"/>
                    <a:pt x="408124" y="102214"/>
                  </a:cubicBezTo>
                  <a:cubicBezTo>
                    <a:pt x="409029" y="95977"/>
                    <a:pt x="410886" y="90117"/>
                    <a:pt x="415220" y="85297"/>
                  </a:cubicBezTo>
                  <a:cubicBezTo>
                    <a:pt x="420840" y="79153"/>
                    <a:pt x="430508" y="77452"/>
                    <a:pt x="436794" y="81516"/>
                  </a:cubicBezTo>
                  <a:cubicBezTo>
                    <a:pt x="437699" y="82083"/>
                    <a:pt x="438128" y="83785"/>
                    <a:pt x="439842" y="82603"/>
                  </a:cubicBezTo>
                  <a:cubicBezTo>
                    <a:pt x="441318" y="81658"/>
                    <a:pt x="442128" y="80524"/>
                    <a:pt x="442033" y="78634"/>
                  </a:cubicBezTo>
                  <a:cubicBezTo>
                    <a:pt x="441937" y="73955"/>
                    <a:pt x="441461" y="69088"/>
                    <a:pt x="442890" y="64646"/>
                  </a:cubicBezTo>
                  <a:cubicBezTo>
                    <a:pt x="443938" y="61669"/>
                    <a:pt x="442747" y="60913"/>
                    <a:pt x="440366" y="60393"/>
                  </a:cubicBezTo>
                  <a:cubicBezTo>
                    <a:pt x="431603" y="58361"/>
                    <a:pt x="424269" y="61291"/>
                    <a:pt x="417839" y="67151"/>
                  </a:cubicBezTo>
                  <a:cubicBezTo>
                    <a:pt x="413791" y="70742"/>
                    <a:pt x="410696" y="74948"/>
                    <a:pt x="407409" y="80051"/>
                  </a:cubicBezTo>
                  <a:moveTo>
                    <a:pt x="21980" y="119226"/>
                  </a:moveTo>
                  <a:cubicBezTo>
                    <a:pt x="21980" y="106326"/>
                    <a:pt x="23171" y="97111"/>
                    <a:pt x="26981" y="88368"/>
                  </a:cubicBezTo>
                  <a:cubicBezTo>
                    <a:pt x="35649" y="68804"/>
                    <a:pt x="58318" y="66300"/>
                    <a:pt x="70177" y="73057"/>
                  </a:cubicBezTo>
                  <a:cubicBezTo>
                    <a:pt x="75415" y="75987"/>
                    <a:pt x="79940" y="79815"/>
                    <a:pt x="82988" y="85060"/>
                  </a:cubicBezTo>
                  <a:cubicBezTo>
                    <a:pt x="83845" y="86620"/>
                    <a:pt x="84988" y="86903"/>
                    <a:pt x="86512" y="86809"/>
                  </a:cubicBezTo>
                  <a:cubicBezTo>
                    <a:pt x="88465" y="86762"/>
                    <a:pt x="88084" y="85202"/>
                    <a:pt x="88465" y="84163"/>
                  </a:cubicBezTo>
                  <a:cubicBezTo>
                    <a:pt x="89370" y="81375"/>
                    <a:pt x="90084" y="78445"/>
                    <a:pt x="91037" y="75751"/>
                  </a:cubicBezTo>
                  <a:cubicBezTo>
                    <a:pt x="92560" y="71561"/>
                    <a:pt x="91259" y="68411"/>
                    <a:pt x="87131" y="66300"/>
                  </a:cubicBezTo>
                  <a:cubicBezTo>
                    <a:pt x="87131" y="66300"/>
                    <a:pt x="86989" y="66253"/>
                    <a:pt x="86846" y="66158"/>
                  </a:cubicBezTo>
                  <a:cubicBezTo>
                    <a:pt x="70987" y="58928"/>
                    <a:pt x="54651" y="57888"/>
                    <a:pt x="37935" y="62472"/>
                  </a:cubicBezTo>
                  <a:cubicBezTo>
                    <a:pt x="21409" y="67103"/>
                    <a:pt x="10122" y="77641"/>
                    <a:pt x="3835" y="93377"/>
                  </a:cubicBezTo>
                  <a:cubicBezTo>
                    <a:pt x="-70" y="103348"/>
                    <a:pt x="-594" y="113839"/>
                    <a:pt x="501" y="124377"/>
                  </a:cubicBezTo>
                  <a:cubicBezTo>
                    <a:pt x="2502" y="142760"/>
                    <a:pt x="10550" y="157787"/>
                    <a:pt x="27981" y="165679"/>
                  </a:cubicBezTo>
                  <a:cubicBezTo>
                    <a:pt x="48746" y="175130"/>
                    <a:pt x="69129" y="172956"/>
                    <a:pt x="88227" y="160386"/>
                  </a:cubicBezTo>
                  <a:cubicBezTo>
                    <a:pt x="90656" y="158780"/>
                    <a:pt x="91989" y="157031"/>
                    <a:pt x="91846" y="153912"/>
                  </a:cubicBezTo>
                  <a:cubicBezTo>
                    <a:pt x="91751" y="151880"/>
                    <a:pt x="92275" y="149659"/>
                    <a:pt x="92703" y="147627"/>
                  </a:cubicBezTo>
                  <a:cubicBezTo>
                    <a:pt x="93084" y="146068"/>
                    <a:pt x="92656" y="145264"/>
                    <a:pt x="91227" y="144414"/>
                  </a:cubicBezTo>
                  <a:cubicBezTo>
                    <a:pt x="89655" y="143469"/>
                    <a:pt x="89227" y="144697"/>
                    <a:pt x="88465" y="145406"/>
                  </a:cubicBezTo>
                  <a:cubicBezTo>
                    <a:pt x="81083" y="153203"/>
                    <a:pt x="72130" y="158212"/>
                    <a:pt x="61509" y="159394"/>
                  </a:cubicBezTo>
                  <a:cubicBezTo>
                    <a:pt x="46745" y="161095"/>
                    <a:pt x="31791" y="155802"/>
                    <a:pt x="25552" y="139074"/>
                  </a:cubicBezTo>
                  <a:cubicBezTo>
                    <a:pt x="22790" y="131466"/>
                    <a:pt x="21933" y="123621"/>
                    <a:pt x="21933" y="119085"/>
                  </a:cubicBezTo>
                  <a:moveTo>
                    <a:pt x="170094" y="115304"/>
                  </a:moveTo>
                  <a:cubicBezTo>
                    <a:pt x="170094" y="123196"/>
                    <a:pt x="169666" y="131182"/>
                    <a:pt x="170237" y="139121"/>
                  </a:cubicBezTo>
                  <a:cubicBezTo>
                    <a:pt x="170761" y="145926"/>
                    <a:pt x="167189" y="149990"/>
                    <a:pt x="162474" y="153723"/>
                  </a:cubicBezTo>
                  <a:cubicBezTo>
                    <a:pt x="156949" y="158023"/>
                    <a:pt x="150806" y="160670"/>
                    <a:pt x="143662" y="159583"/>
                  </a:cubicBezTo>
                  <a:cubicBezTo>
                    <a:pt x="133328" y="157976"/>
                    <a:pt x="127184" y="148383"/>
                    <a:pt x="128946" y="137089"/>
                  </a:cubicBezTo>
                  <a:cubicBezTo>
                    <a:pt x="130280" y="128441"/>
                    <a:pt x="136090" y="123952"/>
                    <a:pt x="143805" y="121258"/>
                  </a:cubicBezTo>
                  <a:cubicBezTo>
                    <a:pt x="146377" y="120408"/>
                    <a:pt x="149044" y="119557"/>
                    <a:pt x="151759" y="118990"/>
                  </a:cubicBezTo>
                  <a:cubicBezTo>
                    <a:pt x="157949" y="117667"/>
                    <a:pt x="164189" y="116486"/>
                    <a:pt x="170094" y="115351"/>
                  </a:cubicBezTo>
                  <a:moveTo>
                    <a:pt x="202289" y="157929"/>
                  </a:moveTo>
                  <a:cubicBezTo>
                    <a:pt x="201717" y="158212"/>
                    <a:pt x="201336" y="158307"/>
                    <a:pt x="200955" y="158449"/>
                  </a:cubicBezTo>
                  <a:cubicBezTo>
                    <a:pt x="195192" y="161095"/>
                    <a:pt x="191287" y="159205"/>
                    <a:pt x="189954" y="153109"/>
                  </a:cubicBezTo>
                  <a:cubicBezTo>
                    <a:pt x="189572" y="151408"/>
                    <a:pt x="189572" y="149659"/>
                    <a:pt x="189572" y="147958"/>
                  </a:cubicBezTo>
                  <a:cubicBezTo>
                    <a:pt x="189192" y="129481"/>
                    <a:pt x="190478" y="111098"/>
                    <a:pt x="190335" y="92621"/>
                  </a:cubicBezTo>
                  <a:cubicBezTo>
                    <a:pt x="190192" y="78397"/>
                    <a:pt x="181572" y="66111"/>
                    <a:pt x="167808" y="62000"/>
                  </a:cubicBezTo>
                  <a:cubicBezTo>
                    <a:pt x="151282" y="57038"/>
                    <a:pt x="136042" y="60251"/>
                    <a:pt x="121850" y="69844"/>
                  </a:cubicBezTo>
                  <a:cubicBezTo>
                    <a:pt x="118659" y="71971"/>
                    <a:pt x="116707" y="74097"/>
                    <a:pt x="117326" y="78208"/>
                  </a:cubicBezTo>
                  <a:cubicBezTo>
                    <a:pt x="117611" y="80099"/>
                    <a:pt x="117326" y="82083"/>
                    <a:pt x="117421" y="83974"/>
                  </a:cubicBezTo>
                  <a:cubicBezTo>
                    <a:pt x="117468" y="84919"/>
                    <a:pt x="116659" y="86525"/>
                    <a:pt x="118421" y="86714"/>
                  </a:cubicBezTo>
                  <a:cubicBezTo>
                    <a:pt x="119897" y="86856"/>
                    <a:pt x="121659" y="87471"/>
                    <a:pt x="122755" y="85533"/>
                  </a:cubicBezTo>
                  <a:cubicBezTo>
                    <a:pt x="127946" y="76743"/>
                    <a:pt x="136185" y="73057"/>
                    <a:pt x="145948" y="71971"/>
                  </a:cubicBezTo>
                  <a:cubicBezTo>
                    <a:pt x="155616" y="70884"/>
                    <a:pt x="163950" y="75278"/>
                    <a:pt x="167856" y="83407"/>
                  </a:cubicBezTo>
                  <a:cubicBezTo>
                    <a:pt x="170142" y="88321"/>
                    <a:pt x="170809" y="93567"/>
                    <a:pt x="170761" y="98859"/>
                  </a:cubicBezTo>
                  <a:cubicBezTo>
                    <a:pt x="170666" y="103821"/>
                    <a:pt x="169856" y="104955"/>
                    <a:pt x="164998" y="106609"/>
                  </a:cubicBezTo>
                  <a:cubicBezTo>
                    <a:pt x="158807" y="108736"/>
                    <a:pt x="152282" y="109775"/>
                    <a:pt x="145805" y="110862"/>
                  </a:cubicBezTo>
                  <a:cubicBezTo>
                    <a:pt x="138138" y="112185"/>
                    <a:pt x="130518" y="113650"/>
                    <a:pt x="123421" y="117147"/>
                  </a:cubicBezTo>
                  <a:cubicBezTo>
                    <a:pt x="103895" y="126646"/>
                    <a:pt x="102895" y="155330"/>
                    <a:pt x="120183" y="166151"/>
                  </a:cubicBezTo>
                  <a:cubicBezTo>
                    <a:pt x="131851" y="173571"/>
                    <a:pt x="144424" y="172436"/>
                    <a:pt x="156806" y="167522"/>
                  </a:cubicBezTo>
                  <a:cubicBezTo>
                    <a:pt x="162188" y="165395"/>
                    <a:pt x="166570" y="161426"/>
                    <a:pt x="171142" y="157504"/>
                  </a:cubicBezTo>
                  <a:cubicBezTo>
                    <a:pt x="173809" y="165537"/>
                    <a:pt x="179476" y="168798"/>
                    <a:pt x="187382" y="168798"/>
                  </a:cubicBezTo>
                  <a:cubicBezTo>
                    <a:pt x="189811" y="168798"/>
                    <a:pt x="192335" y="168562"/>
                    <a:pt x="194764" y="168231"/>
                  </a:cubicBezTo>
                  <a:cubicBezTo>
                    <a:pt x="202289" y="167144"/>
                    <a:pt x="202908" y="166388"/>
                    <a:pt x="202527" y="158780"/>
                  </a:cubicBezTo>
                  <a:cubicBezTo>
                    <a:pt x="202479" y="158638"/>
                    <a:pt x="202384" y="158401"/>
                    <a:pt x="202241" y="157882"/>
                  </a:cubicBezTo>
                  <a:moveTo>
                    <a:pt x="363451" y="94"/>
                  </a:moveTo>
                  <a:cubicBezTo>
                    <a:pt x="363451" y="94"/>
                    <a:pt x="363214" y="473"/>
                    <a:pt x="363071" y="520"/>
                  </a:cubicBezTo>
                  <a:cubicBezTo>
                    <a:pt x="351212" y="3591"/>
                    <a:pt x="342973" y="11152"/>
                    <a:pt x="337448" y="21785"/>
                  </a:cubicBezTo>
                  <a:cubicBezTo>
                    <a:pt x="331019" y="33930"/>
                    <a:pt x="327257" y="46831"/>
                    <a:pt x="326542" y="60629"/>
                  </a:cubicBezTo>
                  <a:cubicBezTo>
                    <a:pt x="326400" y="62756"/>
                    <a:pt x="325733" y="63323"/>
                    <a:pt x="323637" y="63181"/>
                  </a:cubicBezTo>
                  <a:cubicBezTo>
                    <a:pt x="319922" y="62945"/>
                    <a:pt x="316255" y="63039"/>
                    <a:pt x="312588" y="63039"/>
                  </a:cubicBezTo>
                  <a:cubicBezTo>
                    <a:pt x="311683" y="63039"/>
                    <a:pt x="310302" y="62661"/>
                    <a:pt x="310731" y="64504"/>
                  </a:cubicBezTo>
                  <a:cubicBezTo>
                    <a:pt x="311540" y="67812"/>
                    <a:pt x="311159" y="71167"/>
                    <a:pt x="310492" y="74759"/>
                  </a:cubicBezTo>
                  <a:cubicBezTo>
                    <a:pt x="314922" y="74522"/>
                    <a:pt x="319208" y="74475"/>
                    <a:pt x="323494" y="74097"/>
                  </a:cubicBezTo>
                  <a:cubicBezTo>
                    <a:pt x="325875" y="73861"/>
                    <a:pt x="326447" y="74522"/>
                    <a:pt x="326447" y="76885"/>
                  </a:cubicBezTo>
                  <a:cubicBezTo>
                    <a:pt x="326304" y="89124"/>
                    <a:pt x="326161" y="101316"/>
                    <a:pt x="326161" y="113508"/>
                  </a:cubicBezTo>
                  <a:cubicBezTo>
                    <a:pt x="326114" y="131229"/>
                    <a:pt x="325494" y="148998"/>
                    <a:pt x="324447" y="166624"/>
                  </a:cubicBezTo>
                  <a:cubicBezTo>
                    <a:pt x="324304" y="168609"/>
                    <a:pt x="324732" y="169034"/>
                    <a:pt x="326685" y="168987"/>
                  </a:cubicBezTo>
                  <a:cubicBezTo>
                    <a:pt x="332591" y="168609"/>
                    <a:pt x="338544" y="167994"/>
                    <a:pt x="344449" y="168987"/>
                  </a:cubicBezTo>
                  <a:cubicBezTo>
                    <a:pt x="346164" y="169270"/>
                    <a:pt x="346307" y="168420"/>
                    <a:pt x="346211" y="167097"/>
                  </a:cubicBezTo>
                  <a:cubicBezTo>
                    <a:pt x="345973" y="160339"/>
                    <a:pt x="345783" y="153629"/>
                    <a:pt x="345687" y="146918"/>
                  </a:cubicBezTo>
                  <a:cubicBezTo>
                    <a:pt x="345640" y="123479"/>
                    <a:pt x="345640" y="100041"/>
                    <a:pt x="345402" y="76602"/>
                  </a:cubicBezTo>
                  <a:cubicBezTo>
                    <a:pt x="345402" y="74333"/>
                    <a:pt x="346211" y="73861"/>
                    <a:pt x="348212" y="73955"/>
                  </a:cubicBezTo>
                  <a:cubicBezTo>
                    <a:pt x="354022" y="74239"/>
                    <a:pt x="359880" y="74333"/>
                    <a:pt x="365785" y="74617"/>
                  </a:cubicBezTo>
                  <a:cubicBezTo>
                    <a:pt x="367499" y="74664"/>
                    <a:pt x="368072" y="74239"/>
                    <a:pt x="367642" y="72632"/>
                  </a:cubicBezTo>
                  <a:cubicBezTo>
                    <a:pt x="366976" y="70128"/>
                    <a:pt x="366976" y="67576"/>
                    <a:pt x="367642" y="65071"/>
                  </a:cubicBezTo>
                  <a:cubicBezTo>
                    <a:pt x="368024" y="63465"/>
                    <a:pt x="367642" y="62897"/>
                    <a:pt x="365880" y="62945"/>
                  </a:cubicBezTo>
                  <a:cubicBezTo>
                    <a:pt x="361689" y="63087"/>
                    <a:pt x="357451" y="63039"/>
                    <a:pt x="353260" y="63087"/>
                  </a:cubicBezTo>
                  <a:cubicBezTo>
                    <a:pt x="350736" y="63087"/>
                    <a:pt x="347497" y="63984"/>
                    <a:pt x="345735" y="62803"/>
                  </a:cubicBezTo>
                  <a:cubicBezTo>
                    <a:pt x="343735" y="61480"/>
                    <a:pt x="344401" y="57983"/>
                    <a:pt x="344116" y="55337"/>
                  </a:cubicBezTo>
                  <a:cubicBezTo>
                    <a:pt x="343211" y="47870"/>
                    <a:pt x="341925" y="40451"/>
                    <a:pt x="343163" y="32843"/>
                  </a:cubicBezTo>
                  <a:cubicBezTo>
                    <a:pt x="344401" y="25235"/>
                    <a:pt x="349355" y="19706"/>
                    <a:pt x="356403" y="18619"/>
                  </a:cubicBezTo>
                  <a:cubicBezTo>
                    <a:pt x="360928" y="17957"/>
                    <a:pt x="365214" y="18902"/>
                    <a:pt x="369167" y="20982"/>
                  </a:cubicBezTo>
                  <a:cubicBezTo>
                    <a:pt x="371833" y="22352"/>
                    <a:pt x="373358" y="21360"/>
                    <a:pt x="373500" y="18335"/>
                  </a:cubicBezTo>
                  <a:cubicBezTo>
                    <a:pt x="373739" y="13515"/>
                    <a:pt x="373929" y="8601"/>
                    <a:pt x="374405" y="3686"/>
                  </a:cubicBezTo>
                  <a:cubicBezTo>
                    <a:pt x="374548" y="1985"/>
                    <a:pt x="374119" y="898"/>
                    <a:pt x="372786" y="0"/>
                  </a:cubicBezTo>
                  <a:lnTo>
                    <a:pt x="363499" y="0"/>
                  </a:lnTo>
                  <a:lnTo>
                    <a:pt x="363499" y="94"/>
                  </a:lnTo>
                  <a:close/>
                  <a:moveTo>
                    <a:pt x="272821" y="94"/>
                  </a:moveTo>
                  <a:cubicBezTo>
                    <a:pt x="273774" y="851"/>
                    <a:pt x="274536" y="1559"/>
                    <a:pt x="274441" y="2977"/>
                  </a:cubicBezTo>
                  <a:cubicBezTo>
                    <a:pt x="274012" y="8412"/>
                    <a:pt x="273774" y="13751"/>
                    <a:pt x="273440" y="19091"/>
                  </a:cubicBezTo>
                  <a:cubicBezTo>
                    <a:pt x="273298" y="21265"/>
                    <a:pt x="271440" y="22257"/>
                    <a:pt x="269392" y="21123"/>
                  </a:cubicBezTo>
                  <a:cubicBezTo>
                    <a:pt x="265678" y="19139"/>
                    <a:pt x="261772" y="18193"/>
                    <a:pt x="257581" y="18430"/>
                  </a:cubicBezTo>
                  <a:cubicBezTo>
                    <a:pt x="250104" y="18950"/>
                    <a:pt x="244723" y="24337"/>
                    <a:pt x="243198" y="32512"/>
                  </a:cubicBezTo>
                  <a:cubicBezTo>
                    <a:pt x="242008" y="38608"/>
                    <a:pt x="242913" y="44657"/>
                    <a:pt x="243484" y="50753"/>
                  </a:cubicBezTo>
                  <a:cubicBezTo>
                    <a:pt x="243770" y="53824"/>
                    <a:pt x="244341" y="56849"/>
                    <a:pt x="244675" y="59826"/>
                  </a:cubicBezTo>
                  <a:cubicBezTo>
                    <a:pt x="244818" y="62472"/>
                    <a:pt x="245913" y="63323"/>
                    <a:pt x="248675" y="63181"/>
                  </a:cubicBezTo>
                  <a:cubicBezTo>
                    <a:pt x="254295" y="62897"/>
                    <a:pt x="259962" y="63039"/>
                    <a:pt x="265582" y="62897"/>
                  </a:cubicBezTo>
                  <a:cubicBezTo>
                    <a:pt x="267440" y="62897"/>
                    <a:pt x="268249" y="63134"/>
                    <a:pt x="267630" y="65260"/>
                  </a:cubicBezTo>
                  <a:cubicBezTo>
                    <a:pt x="266963" y="67529"/>
                    <a:pt x="266963" y="69939"/>
                    <a:pt x="267630" y="72207"/>
                  </a:cubicBezTo>
                  <a:cubicBezTo>
                    <a:pt x="268297" y="74570"/>
                    <a:pt x="267345" y="74711"/>
                    <a:pt x="265439" y="74617"/>
                  </a:cubicBezTo>
                  <a:cubicBezTo>
                    <a:pt x="259677" y="74333"/>
                    <a:pt x="253914" y="74239"/>
                    <a:pt x="248247" y="73861"/>
                  </a:cubicBezTo>
                  <a:cubicBezTo>
                    <a:pt x="246103" y="73766"/>
                    <a:pt x="245532" y="74522"/>
                    <a:pt x="245532" y="76649"/>
                  </a:cubicBezTo>
                  <a:cubicBezTo>
                    <a:pt x="245675" y="101789"/>
                    <a:pt x="245770" y="126929"/>
                    <a:pt x="245913" y="152116"/>
                  </a:cubicBezTo>
                  <a:cubicBezTo>
                    <a:pt x="245961" y="157031"/>
                    <a:pt x="246199" y="161851"/>
                    <a:pt x="246437" y="166766"/>
                  </a:cubicBezTo>
                  <a:cubicBezTo>
                    <a:pt x="246532" y="168089"/>
                    <a:pt x="246580" y="169176"/>
                    <a:pt x="244580" y="168892"/>
                  </a:cubicBezTo>
                  <a:cubicBezTo>
                    <a:pt x="238674" y="167805"/>
                    <a:pt x="232721" y="168514"/>
                    <a:pt x="226816" y="168892"/>
                  </a:cubicBezTo>
                  <a:cubicBezTo>
                    <a:pt x="224863" y="168940"/>
                    <a:pt x="224387" y="168609"/>
                    <a:pt x="224434" y="166624"/>
                  </a:cubicBezTo>
                  <a:cubicBezTo>
                    <a:pt x="225482" y="152778"/>
                    <a:pt x="226006" y="138932"/>
                    <a:pt x="226149" y="125133"/>
                  </a:cubicBezTo>
                  <a:cubicBezTo>
                    <a:pt x="226292" y="109066"/>
                    <a:pt x="226244" y="92952"/>
                    <a:pt x="226387" y="76838"/>
                  </a:cubicBezTo>
                  <a:cubicBezTo>
                    <a:pt x="226387" y="74664"/>
                    <a:pt x="225958" y="73672"/>
                    <a:pt x="223481" y="74003"/>
                  </a:cubicBezTo>
                  <a:cubicBezTo>
                    <a:pt x="219957" y="74381"/>
                    <a:pt x="216338" y="74381"/>
                    <a:pt x="212766" y="74664"/>
                  </a:cubicBezTo>
                  <a:cubicBezTo>
                    <a:pt x="211194" y="74759"/>
                    <a:pt x="210337" y="74664"/>
                    <a:pt x="210861" y="72774"/>
                  </a:cubicBezTo>
                  <a:cubicBezTo>
                    <a:pt x="211528" y="70128"/>
                    <a:pt x="211528" y="67481"/>
                    <a:pt x="210861" y="64929"/>
                  </a:cubicBezTo>
                  <a:cubicBezTo>
                    <a:pt x="210480" y="63370"/>
                    <a:pt x="211099" y="62945"/>
                    <a:pt x="212576" y="63039"/>
                  </a:cubicBezTo>
                  <a:cubicBezTo>
                    <a:pt x="215766" y="63087"/>
                    <a:pt x="218910" y="63087"/>
                    <a:pt x="222101" y="63087"/>
                  </a:cubicBezTo>
                  <a:cubicBezTo>
                    <a:pt x="226434" y="63087"/>
                    <a:pt x="226292" y="63087"/>
                    <a:pt x="226768" y="58597"/>
                  </a:cubicBezTo>
                  <a:cubicBezTo>
                    <a:pt x="228482" y="42152"/>
                    <a:pt x="233054" y="26652"/>
                    <a:pt x="243341" y="13326"/>
                  </a:cubicBezTo>
                  <a:cubicBezTo>
                    <a:pt x="248294" y="6947"/>
                    <a:pt x="254914" y="2788"/>
                    <a:pt x="262820" y="662"/>
                  </a:cubicBezTo>
                  <a:cubicBezTo>
                    <a:pt x="263201" y="567"/>
                    <a:pt x="263487" y="284"/>
                    <a:pt x="263773" y="94"/>
                  </a:cubicBezTo>
                  <a:lnTo>
                    <a:pt x="273012" y="94"/>
                  </a:lnTo>
                  <a:close/>
                </a:path>
              </a:pathLst>
            </a:custGeom>
            <a:solidFill>
              <a:schemeClr val="bg1"/>
            </a:solidFill>
            <a:ln w="4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7" name="Image 6" descr="Une image contenant texte, Police, capture d’écran, affiche&#10;&#10;Le contenu généré par l’IA peut être incorrect.">
            <a:extLst>
              <a:ext uri="{FF2B5EF4-FFF2-40B4-BE49-F238E27FC236}">
                <a16:creationId xmlns:a16="http://schemas.microsoft.com/office/drawing/2014/main" id="{8372DC5C-7011-2247-DB30-121DF6330E2C}"/>
              </a:ext>
            </a:extLst>
          </p:cNvPr>
          <p:cNvPicPr/>
          <p:nvPr userDrawn="1"/>
        </p:nvPicPr>
        <p:blipFill>
          <a:blip r:embed="rId13"/>
          <a:stretch>
            <a:fillRect/>
          </a:stretch>
        </p:blipFill>
        <p:spPr>
          <a:xfrm>
            <a:off x="356059" y="266888"/>
            <a:ext cx="654264" cy="96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4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49E7D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249E7D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E2C93B8-465D-6ADB-4630-762EA78A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66D7D0-B2D4-2088-3AEF-2B6EF008C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7A71A3-7F1F-C47D-F068-6C12ED9810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25944D-2CB6-4088-836D-F1C5E07953AA}" type="datetimeFigureOut">
              <a:rPr lang="fr-FR" smtClean="0"/>
              <a:t>06/05/2025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245F05-0851-7B34-F67F-353A07087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9AE470-8596-52F5-0FDA-6E6FCDEDA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A038F9-048C-4C37-B940-2B7221EB9E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539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FC8E6-2AA6-46FC-98F5-C56DCDB39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Contrat local d’accompagnement à la scolarité 2025-2026</a:t>
            </a:r>
          </a:p>
        </p:txBody>
      </p:sp>
      <p:pic>
        <p:nvPicPr>
          <p:cNvPr id="6" name="Image 5" descr="Une image contenant texte, Police, capture d’écran, affiche&#10;&#10;Le contenu généré par l’IA peut être incorrect.">
            <a:extLst>
              <a:ext uri="{FF2B5EF4-FFF2-40B4-BE49-F238E27FC236}">
                <a16:creationId xmlns:a16="http://schemas.microsoft.com/office/drawing/2014/main" id="{2C4F028D-BEBB-C642-A3F4-92690E6268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59" y="266888"/>
            <a:ext cx="654264" cy="962568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C4C54410-ABA3-FD2F-82D6-42F31B7F6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1360" y="2835104"/>
            <a:ext cx="866976" cy="12698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8E96077-7782-0CAF-8F83-827C5EB0B7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7052" y="3223621"/>
            <a:ext cx="1091279" cy="8839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58D35D-5F12-0E14-70A1-D4DB8FBAC0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343645" y="3470011"/>
            <a:ext cx="1107763" cy="6274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3ED183-0677-8FC1-A504-324B3B8C96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22" y="3497025"/>
            <a:ext cx="1841972" cy="61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1B33EF-E8F2-39BE-9634-CA6E311175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5801" y="3199660"/>
            <a:ext cx="914065" cy="9319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0802229-5FD6-217A-3C4A-5F5490CC34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10" y="3640893"/>
            <a:ext cx="1209675" cy="46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5524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FC8E6-2AA6-46FC-98F5-C56DCDB39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577428"/>
          </a:xfrm>
        </p:spPr>
        <p:txBody>
          <a:bodyPr>
            <a:normAutofit/>
          </a:bodyPr>
          <a:lstStyle/>
          <a:p>
            <a:r>
              <a:rPr lang="fr-FR" dirty="0"/>
              <a:t>Merci de votre attention</a:t>
            </a:r>
          </a:p>
        </p:txBody>
      </p:sp>
      <p:pic>
        <p:nvPicPr>
          <p:cNvPr id="6" name="Image 5" descr="Une image contenant texte, Police, capture d’écran, affiche&#10;&#10;Le contenu généré par l’IA peut être incorrect.">
            <a:extLst>
              <a:ext uri="{FF2B5EF4-FFF2-40B4-BE49-F238E27FC236}">
                <a16:creationId xmlns:a16="http://schemas.microsoft.com/office/drawing/2014/main" id="{2C4F028D-BEBB-C642-A3F4-92690E6268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59" y="266888"/>
            <a:ext cx="654264" cy="962568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C4C54410-ABA3-FD2F-82D6-42F31B7F6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1360" y="2835104"/>
            <a:ext cx="866976" cy="12698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8E96077-7782-0CAF-8F83-827C5EB0B7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7052" y="3223621"/>
            <a:ext cx="1091279" cy="8839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58D35D-5F12-0E14-70A1-D4DB8FBAC0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343645" y="3470011"/>
            <a:ext cx="1107763" cy="6274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3ED183-0677-8FC1-A504-324B3B8C96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22" y="3497025"/>
            <a:ext cx="1841972" cy="61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1B33EF-E8F2-39BE-9634-CA6E311175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5801" y="3199660"/>
            <a:ext cx="914065" cy="9319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0802229-5FD6-217A-3C4A-5F5490CC34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10" y="3640893"/>
            <a:ext cx="1209675" cy="46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112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12DDD-2017-B83D-B975-3E357BDB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400" dirty="0"/>
              <a:t>Les axes obligatoires du référentiel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B28BAE-839E-BF2B-8C8F-F5EB74E76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0" y="2471532"/>
            <a:ext cx="592530" cy="2060973"/>
          </a:xfrm>
          <a:prstGeom prst="rect">
            <a:avLst/>
          </a:prstGeom>
          <a:noFill/>
        </p:spPr>
      </p:pic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DBB4DB16-E56D-AA50-D124-9EB478EF7819}"/>
              </a:ext>
            </a:extLst>
          </p:cNvPr>
          <p:cNvSpPr txBox="1">
            <a:spLocks/>
          </p:cNvSpPr>
          <p:nvPr/>
        </p:nvSpPr>
        <p:spPr>
          <a:xfrm>
            <a:off x="1814400" y="1776022"/>
            <a:ext cx="6700950" cy="285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23F75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contrat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local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d’accompagnement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la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scolarité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dispositif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faveur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enfants et des parents,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afin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consolider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rapports à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l’école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Il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favorise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épanouissemen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l’enfant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 la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réussite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dans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scolarité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fr-FR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garantir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qualité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d’intervention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pour les enfants et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leurs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familles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les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projets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doivent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déployer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obligatoirement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axes de manière cumulable.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Ils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portent sur </a:t>
            </a:r>
            <a:r>
              <a:rPr lang="en-US" alt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l’animation</a:t>
            </a:r>
            <a:r>
              <a:rPr lang="en-US" alt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l’accompagnement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la </a:t>
            </a:r>
            <a:r>
              <a:rPr lang="en-US" alt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coordination des </a:t>
            </a:r>
            <a:r>
              <a:rPr lang="en-US" altLang="fr-FR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acteurs</a:t>
            </a:r>
            <a:r>
              <a:rPr lang="en-US" altLang="fr-FR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Axe 1 : Intervention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auprès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enfants et des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jeunes</a:t>
            </a:r>
            <a:endParaRPr lang="en-US" alt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Axe 2 : Intervention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auprès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avec les parents </a:t>
            </a:r>
          </a:p>
          <a:p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Axe 3 :  Concertation et de coordination avec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l’école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Axe 4 : Concertation et coordination avec les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acteurs</a:t>
            </a:r>
            <a:r>
              <a:rPr lang="en-US" altLang="fr-FR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altLang="fr-FR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territoire</a:t>
            </a:r>
            <a:endParaRPr lang="en-US" altLang="fr-FR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12DDD-2017-B83D-B975-3E357BDB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400" dirty="0"/>
              <a:t>Les objectifs du dispositif CLAS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B28BAE-839E-BF2B-8C8F-F5EB74E76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0" y="2471532"/>
            <a:ext cx="592530" cy="2060973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B958D13-5F75-4449-CDC6-BE3679CD02B9}"/>
              </a:ext>
            </a:extLst>
          </p:cNvPr>
          <p:cNvSpPr txBox="1"/>
          <p:nvPr/>
        </p:nvSpPr>
        <p:spPr>
          <a:xfrm>
            <a:off x="1434687" y="1564654"/>
            <a:ext cx="3353313" cy="1954381"/>
          </a:xfrm>
          <a:prstGeom prst="rect">
            <a:avLst/>
          </a:prstGeom>
          <a:solidFill>
            <a:srgbClr val="8AB6AE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1600" b="1" dirty="0"/>
              <a:t>Objectif à destination des enfants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Permettre à l’enfant d’apprendre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D’éveiller sa curiosité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Savoir s’organiser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Devenir plus autonome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3E4968-54BF-D508-250E-67BB4FA577D4}"/>
              </a:ext>
            </a:extLst>
          </p:cNvPr>
          <p:cNvSpPr txBox="1"/>
          <p:nvPr/>
        </p:nvSpPr>
        <p:spPr>
          <a:xfrm>
            <a:off x="4854622" y="3304085"/>
            <a:ext cx="4100805" cy="1631216"/>
          </a:xfrm>
          <a:prstGeom prst="rect">
            <a:avLst/>
          </a:prstGeom>
          <a:solidFill>
            <a:srgbClr val="B4D0CB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fr-FR" sz="1600" b="1" dirty="0"/>
              <a:t>Objectif à destination des parents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Comprendre le système scolaire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600" dirty="0"/>
              <a:t>Faciliter le dialogue avec les parents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Faciliter le suivi de la scolarité de son enfant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4426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12DDD-2017-B83D-B975-3E357BDB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814388"/>
            <a:ext cx="7886700" cy="6942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400" dirty="0"/>
              <a:t>Les critères d’intervention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B28BAE-839E-BF2B-8C8F-F5EB74E76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0" y="2471532"/>
            <a:ext cx="592530" cy="2060973"/>
          </a:xfrm>
          <a:prstGeom prst="rect">
            <a:avLst/>
          </a:prstGeom>
          <a:noFill/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5BD50A3-A164-9213-DEA0-A319582F52D8}"/>
              </a:ext>
            </a:extLst>
          </p:cNvPr>
          <p:cNvSpPr txBox="1"/>
          <p:nvPr/>
        </p:nvSpPr>
        <p:spPr>
          <a:xfrm>
            <a:off x="1453296" y="1420623"/>
            <a:ext cx="708308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fr-FR" altLang="fr-FR" sz="1400" dirty="0"/>
              <a:t>S’adresser aux enfants et/ou jeunes et à leurs parents</a:t>
            </a:r>
          </a:p>
          <a:p>
            <a:pPr eaLnBrk="1" hangingPunct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altLang="fr-FR" sz="1400" dirty="0"/>
              <a:t>S’appuyer sur les principes de la charte d’accompagnement à la scolarité</a:t>
            </a:r>
          </a:p>
          <a:p>
            <a:pPr algn="just">
              <a:spcAft>
                <a:spcPts val="600"/>
              </a:spcAft>
            </a:pPr>
            <a:r>
              <a:rPr lang="fr-FR" sz="1400" b="1" dirty="0">
                <a:solidFill>
                  <a:srgbClr val="CC2561"/>
                </a:solidFill>
                <a:latin typeface="+mn-lt"/>
              </a:rPr>
              <a:t>S’inscrire dans une dynamique collective </a:t>
            </a:r>
            <a:r>
              <a:rPr lang="fr-FR" sz="1400" dirty="0">
                <a:latin typeface="+mn-lt"/>
              </a:rPr>
              <a:t>: un </a:t>
            </a:r>
            <a:r>
              <a:rPr lang="fr-FR" sz="1400" b="1" dirty="0">
                <a:latin typeface="+mn-lt"/>
              </a:rPr>
              <a:t>collectif d’enfants </a:t>
            </a:r>
            <a:r>
              <a:rPr lang="fr-FR" sz="1400" dirty="0">
                <a:latin typeface="+mn-lt"/>
              </a:rPr>
              <a:t>doit être formé. Le groupe peut être constitué de </a:t>
            </a:r>
            <a:r>
              <a:rPr lang="fr-FR" sz="1400" b="1" dirty="0">
                <a:latin typeface="+mn-lt"/>
              </a:rPr>
              <a:t>8 à 12 enfants ou jeunes.</a:t>
            </a:r>
            <a:endParaRPr lang="fr-FR" sz="1400" dirty="0">
              <a:latin typeface="+mn-lt"/>
            </a:endParaRPr>
          </a:p>
          <a:p>
            <a:pPr algn="just"/>
            <a:r>
              <a:rPr lang="fr-FR" sz="1400" b="1" dirty="0">
                <a:solidFill>
                  <a:srgbClr val="CC2561"/>
                </a:solidFill>
                <a:latin typeface="+mn-lt"/>
              </a:rPr>
              <a:t>Répondre à des exigences en matière d’encadrement </a:t>
            </a:r>
            <a:r>
              <a:rPr lang="fr-FR" sz="1400" dirty="0">
                <a:latin typeface="+mn-lt"/>
              </a:rPr>
              <a:t>: le collectif d’enfants doit être encadré et animé par </a:t>
            </a:r>
            <a:r>
              <a:rPr lang="fr-FR" sz="1400" b="1" dirty="0">
                <a:latin typeface="+mn-lt"/>
              </a:rPr>
              <a:t>2 animateurs professionnels ou bénévoles</a:t>
            </a:r>
            <a:r>
              <a:rPr lang="fr-FR" sz="1400" dirty="0">
                <a:latin typeface="+mn-lt"/>
              </a:rPr>
              <a:t>. </a:t>
            </a:r>
            <a:r>
              <a:rPr lang="fr-FR" sz="1400" dirty="0"/>
              <a:t>Il faut que les intervenants disposent de compétence dans l’animation de groupe, du système scolaire et de l’encadrement. </a:t>
            </a:r>
          </a:p>
          <a:p>
            <a:pPr algn="just">
              <a:spcAft>
                <a:spcPts val="600"/>
              </a:spcAft>
            </a:pPr>
            <a:r>
              <a:rPr lang="fr-FR" sz="1400" dirty="0">
                <a:latin typeface="+mn-lt"/>
              </a:rPr>
              <a:t>L’organisme porteur du projet CLAS doit désigner un professionnel (coordinateur) qui encadre les actions d’accompagnement à la scolarité ayant un niveau de diplôme Bac+2. </a:t>
            </a:r>
          </a:p>
          <a:p>
            <a:pPr algn="just"/>
            <a:r>
              <a:rPr lang="fr-FR" sz="1400" b="1" dirty="0">
                <a:solidFill>
                  <a:srgbClr val="CC2561"/>
                </a:solidFill>
                <a:latin typeface="+mn-lt"/>
              </a:rPr>
              <a:t>Inscrire les actions dans le temps: </a:t>
            </a:r>
            <a:r>
              <a:rPr lang="fr-FR" sz="1400" dirty="0">
                <a:latin typeface="+mn-lt"/>
              </a:rPr>
              <a:t>les actions CLAS doivent répondre aux exigences de</a:t>
            </a:r>
            <a:r>
              <a:rPr lang="fr-FR" sz="1400" b="1" dirty="0">
                <a:latin typeface="+mn-lt"/>
              </a:rPr>
              <a:t> 2 séances hebdomadaires d’1h30 sur une période de 27 semaines </a:t>
            </a:r>
            <a:r>
              <a:rPr lang="fr-FR" sz="1400" dirty="0">
                <a:latin typeface="+mn-lt"/>
              </a:rPr>
              <a:t>de fonctionnement annuel minimum. </a:t>
            </a:r>
          </a:p>
        </p:txBody>
      </p:sp>
      <p:graphicFrame>
        <p:nvGraphicFramePr>
          <p:cNvPr id="6" name="Tableau 4">
            <a:extLst>
              <a:ext uri="{FF2B5EF4-FFF2-40B4-BE49-F238E27FC236}">
                <a16:creationId xmlns:a16="http://schemas.microsoft.com/office/drawing/2014/main" id="{49D04D1F-92F2-355C-296C-7F5205127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15731"/>
              </p:ext>
            </p:extLst>
          </p:nvPr>
        </p:nvGraphicFramePr>
        <p:xfrm>
          <a:off x="1453296" y="4381278"/>
          <a:ext cx="7565343" cy="694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5343">
                  <a:extLst>
                    <a:ext uri="{9D8B030D-6E8A-4147-A177-3AD203B41FA5}">
                      <a16:colId xmlns:a16="http://schemas.microsoft.com/office/drawing/2014/main" val="1938699249"/>
                    </a:ext>
                  </a:extLst>
                </a:gridCol>
              </a:tblGrid>
              <a:tr h="694214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fr-FR" sz="1100" b="1" kern="1200" dirty="0">
                          <a:solidFill>
                            <a:srgbClr val="CC256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milieu rural, en raison de la spécificité territoriale </a:t>
                      </a:r>
                      <a:r>
                        <a:rPr lang="fr-FR" sz="1100" b="0" kern="12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lvl="0" algn="l"/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un nombre minimum de 5 enfants au sein d’un collectif d’enfants un animateur pour les collectifs inférieurs à 8 enfants</a:t>
                      </a:r>
                    </a:p>
                    <a:p>
                      <a:pPr algn="l"/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une séance hebdomadaire de 2 heures minimum</a:t>
                      </a:r>
                      <a:endParaRPr lang="fr-FR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0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421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97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12DDD-2017-B83D-B975-3E357BDB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814388"/>
            <a:ext cx="7886700" cy="6899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400" dirty="0"/>
              <a:t>L’éligibilité aux Bonus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B28BAE-839E-BF2B-8C8F-F5EB74E76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0" y="2471532"/>
            <a:ext cx="592530" cy="2060973"/>
          </a:xfrm>
          <a:prstGeom prst="rect">
            <a:avLst/>
          </a:prstGeom>
          <a:noFill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74AEAD7-F6AF-A937-AB48-7235F30389CC}"/>
              </a:ext>
            </a:extLst>
          </p:cNvPr>
          <p:cNvSpPr txBox="1"/>
          <p:nvPr/>
        </p:nvSpPr>
        <p:spPr>
          <a:xfrm>
            <a:off x="2126681" y="1324127"/>
            <a:ext cx="5603185" cy="74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bonus s’ajoutent à la PS CLAS socle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Chaque bonus s’élève à 329€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bonus sont cumulables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8EC996-B02F-92B3-965C-61A66CA7F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514" y="2571750"/>
            <a:ext cx="3337760" cy="22664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7E2E1E-5C0D-8042-503A-DA2A19B3A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752" y="2571750"/>
            <a:ext cx="3612048" cy="2264729"/>
          </a:xfrm>
          <a:prstGeom prst="rect">
            <a:avLst/>
          </a:prstGeom>
        </p:spPr>
      </p:pic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A703A73E-E2E7-4263-A092-9EF950E59233}"/>
              </a:ext>
            </a:extLst>
          </p:cNvPr>
          <p:cNvSpPr txBox="1">
            <a:spLocks/>
          </p:cNvSpPr>
          <p:nvPr/>
        </p:nvSpPr>
        <p:spPr>
          <a:xfrm>
            <a:off x="5644467" y="2247457"/>
            <a:ext cx="2379530" cy="2741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rgbClr val="CC2561"/>
                </a:solidFill>
              </a:rPr>
              <a:t>BONUS « Parent »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B21F083C-2823-7963-5C6E-C824CE016696}"/>
              </a:ext>
            </a:extLst>
          </p:cNvPr>
          <p:cNvSpPr txBox="1">
            <a:spLocks/>
          </p:cNvSpPr>
          <p:nvPr/>
        </p:nvSpPr>
        <p:spPr>
          <a:xfrm>
            <a:off x="1851972" y="2197349"/>
            <a:ext cx="2720028" cy="374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rgbClr val="CC2561"/>
                </a:solidFill>
                <a:latin typeface="ITC Avant Garde Gothic Std Medi" panose="020B0602020202020204"/>
              </a:rPr>
              <a:t>BONUS « Enfant »</a:t>
            </a:r>
          </a:p>
        </p:txBody>
      </p:sp>
    </p:spTree>
    <p:extLst>
      <p:ext uri="{BB962C8B-B14F-4D97-AF65-F5344CB8AC3E}">
        <p14:creationId xmlns:p14="http://schemas.microsoft.com/office/powerpoint/2010/main" val="164265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FC8E6-2AA6-46FC-98F5-C56DCDB39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577428"/>
          </a:xfrm>
        </p:spPr>
        <p:txBody>
          <a:bodyPr>
            <a:normAutofit/>
          </a:bodyPr>
          <a:lstStyle/>
          <a:p>
            <a:r>
              <a:rPr lang="fr-FR" dirty="0"/>
              <a:t>L’appel à projets</a:t>
            </a:r>
            <a:br>
              <a:rPr lang="fr-FR" dirty="0"/>
            </a:br>
            <a:r>
              <a:rPr lang="fr-FR" dirty="0"/>
              <a:t>2025-2026</a:t>
            </a:r>
          </a:p>
        </p:txBody>
      </p:sp>
      <p:pic>
        <p:nvPicPr>
          <p:cNvPr id="6" name="Image 5" descr="Une image contenant texte, Police, capture d’écran, affiche&#10;&#10;Le contenu généré par l’IA peut être incorrect.">
            <a:extLst>
              <a:ext uri="{FF2B5EF4-FFF2-40B4-BE49-F238E27FC236}">
                <a16:creationId xmlns:a16="http://schemas.microsoft.com/office/drawing/2014/main" id="{2C4F028D-BEBB-C642-A3F4-92690E6268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59" y="266888"/>
            <a:ext cx="654264" cy="962568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C4C54410-ABA3-FD2F-82D6-42F31B7F6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1360" y="2835104"/>
            <a:ext cx="866976" cy="12698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8E96077-7782-0CAF-8F83-827C5EB0B7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7052" y="3223621"/>
            <a:ext cx="1091279" cy="8839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58D35D-5F12-0E14-70A1-D4DB8FBAC0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343645" y="3470011"/>
            <a:ext cx="1107763" cy="6274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3ED183-0677-8FC1-A504-324B3B8C96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22" y="3497025"/>
            <a:ext cx="1841972" cy="610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D1B33EF-E8F2-39BE-9634-CA6E311175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5801" y="3199660"/>
            <a:ext cx="914065" cy="93191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0802229-5FD6-217A-3C4A-5F5490CC34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410" y="3640893"/>
            <a:ext cx="1209675" cy="466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356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12DDD-2017-B83D-B975-3E357BDB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400" dirty="0"/>
              <a:t>L’organisation départementale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B28BAE-839E-BF2B-8C8F-F5EB74E76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0" y="2471532"/>
            <a:ext cx="592530" cy="2060973"/>
          </a:xfrm>
          <a:prstGeom prst="rect">
            <a:avLst/>
          </a:prstGeom>
          <a:noFill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904F6C6-F3C7-CA66-F484-AB727A61FD76}"/>
              </a:ext>
            </a:extLst>
          </p:cNvPr>
          <p:cNvSpPr txBox="1"/>
          <p:nvPr/>
        </p:nvSpPr>
        <p:spPr>
          <a:xfrm>
            <a:off x="1339857" y="1630014"/>
            <a:ext cx="5608143" cy="1538883"/>
          </a:xfrm>
          <a:prstGeom prst="rect">
            <a:avLst/>
          </a:prstGeom>
          <a:solidFill>
            <a:srgbClr val="8AB6AE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400" b="1" dirty="0"/>
              <a:t>LE COMITE DEPARTEMENTAL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Le comité départemental est composé de l’Etat, de la Caf, du Conseil départemental (CD91) et de l’Education nationale.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Il agrée les projets sur la base des critères inscrits dans le référentiel pour chacun des 4 volets.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S’ajoutent éventuellement les bonus parents et enfants.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C9A0A3-C8F8-FBEC-A9B9-EF384A137B8D}"/>
              </a:ext>
            </a:extLst>
          </p:cNvPr>
          <p:cNvSpPr txBox="1"/>
          <p:nvPr/>
        </p:nvSpPr>
        <p:spPr>
          <a:xfrm>
            <a:off x="3429528" y="3403734"/>
            <a:ext cx="5549322" cy="1547347"/>
          </a:xfrm>
          <a:prstGeom prst="rect">
            <a:avLst/>
          </a:prstGeom>
          <a:solidFill>
            <a:srgbClr val="B4D0CB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b="1" dirty="0"/>
              <a:t>SPECIFICITES DES INTERVENTIONS FINANCIERES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Financement des projets en Quartiers politique de la ville pour l’Etat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de minimum de financement pour la Caf et l’Etat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Accompagnements des structures effectué en lien avec l’ADPEP 91 qui anime le réseau et propose des formations pour les bénévoles comme pour les professionnels</a:t>
            </a:r>
          </a:p>
        </p:txBody>
      </p:sp>
    </p:spTree>
    <p:extLst>
      <p:ext uri="{BB962C8B-B14F-4D97-AF65-F5344CB8AC3E}">
        <p14:creationId xmlns:p14="http://schemas.microsoft.com/office/powerpoint/2010/main" val="76124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12DDD-2017-B83D-B975-3E357BDB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400" dirty="0"/>
              <a:t>Les critères d’intervention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B28BAE-839E-BF2B-8C8F-F5EB74E76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0" y="2471532"/>
            <a:ext cx="592530" cy="2060973"/>
          </a:xfrm>
          <a:prstGeom prst="rect">
            <a:avLst/>
          </a:prstGeom>
          <a:noFill/>
        </p:spPr>
      </p:pic>
      <p:graphicFrame>
        <p:nvGraphicFramePr>
          <p:cNvPr id="3" name="Tableau 12">
            <a:extLst>
              <a:ext uri="{FF2B5EF4-FFF2-40B4-BE49-F238E27FC236}">
                <a16:creationId xmlns:a16="http://schemas.microsoft.com/office/drawing/2014/main" id="{7758BDE5-92CC-B65B-EABA-661949683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230652"/>
              </p:ext>
            </p:extLst>
          </p:nvPr>
        </p:nvGraphicFramePr>
        <p:xfrm>
          <a:off x="1580313" y="1655494"/>
          <a:ext cx="7126373" cy="323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634">
                  <a:extLst>
                    <a:ext uri="{9D8B030D-6E8A-4147-A177-3AD203B41FA5}">
                      <a16:colId xmlns:a16="http://schemas.microsoft.com/office/drawing/2014/main" val="863888409"/>
                    </a:ext>
                  </a:extLst>
                </a:gridCol>
                <a:gridCol w="5007739">
                  <a:extLst>
                    <a:ext uri="{9D8B030D-6E8A-4147-A177-3AD203B41FA5}">
                      <a16:colId xmlns:a16="http://schemas.microsoft.com/office/drawing/2014/main" val="1789400808"/>
                    </a:ext>
                  </a:extLst>
                </a:gridCol>
              </a:tblGrid>
              <a:tr h="715463"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1"/>
                          </a:solidFill>
                        </a:rPr>
                        <a:t>Les publics</a:t>
                      </a:r>
                    </a:p>
                  </a:txBody>
                  <a:tcPr>
                    <a:solidFill>
                      <a:srgbClr val="8AB6A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concerné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Tout projet : les enfants du CP au lycée et leurs parents.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Etat : Habitants Quartiers politique de la ville.  </a:t>
                      </a:r>
                    </a:p>
                  </a:txBody>
                  <a:tcPr marL="68580" marR="68580" marT="0" marB="0">
                    <a:solidFill>
                      <a:srgbClr val="8AB6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850001"/>
                  </a:ext>
                </a:extLst>
              </a:tr>
              <a:tr h="877323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Les porteurs </a:t>
                      </a:r>
                    </a:p>
                  </a:txBody>
                  <a:tcPr>
                    <a:solidFill>
                      <a:srgbClr val="B4D0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Les porteurs de projets qui peuvent répondre à l’appel à projet sont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les associations déclarées et immatriculées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Les communes et intercommunalités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Les organismes publics </a:t>
                      </a:r>
                    </a:p>
                  </a:txBody>
                  <a:tcPr>
                    <a:solidFill>
                      <a:srgbClr val="B4D0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749047"/>
                  </a:ext>
                </a:extLst>
              </a:tr>
              <a:tr h="53681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L’État </a:t>
                      </a:r>
                    </a:p>
                  </a:txBody>
                  <a:tcPr>
                    <a:solidFill>
                      <a:srgbClr val="B4D0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Un cofinancement est obligatoire : commune, EPCI, Caf, autres / 80% du taux maximal ( Saisir Dauphin + ELAN)</a:t>
                      </a:r>
                    </a:p>
                  </a:txBody>
                  <a:tcPr>
                    <a:solidFill>
                      <a:srgbClr val="B4D0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940017"/>
                  </a:ext>
                </a:extLst>
              </a:tr>
              <a:tr h="472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La caisse d’Allocations familiales</a:t>
                      </a:r>
                    </a:p>
                  </a:txBody>
                  <a:tcPr>
                    <a:solidFill>
                      <a:srgbClr val="B4D0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Co-financement obligatoire, pas de minimum 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PS plafonnés + Bonus </a:t>
                      </a:r>
                    </a:p>
                  </a:txBody>
                  <a:tcPr>
                    <a:solidFill>
                      <a:srgbClr val="B4D0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86460"/>
                  </a:ext>
                </a:extLst>
              </a:tr>
              <a:tr h="472405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Le Conseil départemental</a:t>
                      </a:r>
                    </a:p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L’Education nationale </a:t>
                      </a:r>
                    </a:p>
                  </a:txBody>
                  <a:tcPr>
                    <a:solidFill>
                      <a:srgbClr val="B4D0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Participent à la décision d’agrément du projet au regard des critères du référentiel</a:t>
                      </a:r>
                    </a:p>
                  </a:txBody>
                  <a:tcPr>
                    <a:solidFill>
                      <a:srgbClr val="B4D0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497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2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12DDD-2017-B83D-B975-3E357BDB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814387"/>
            <a:ext cx="7886700" cy="82709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2400" dirty="0"/>
              <a:t>Le calendrier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7B28BAE-839E-BF2B-8C8F-F5EB74E76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0" y="2471532"/>
            <a:ext cx="592530" cy="2060973"/>
          </a:xfrm>
          <a:prstGeom prst="rect">
            <a:avLst/>
          </a:prstGeom>
          <a:noFill/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9E26B9F1-A1DD-38EF-2A4B-FF00A2CCE7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078699"/>
              </p:ext>
            </p:extLst>
          </p:nvPr>
        </p:nvGraphicFramePr>
        <p:xfrm>
          <a:off x="1503960" y="1211078"/>
          <a:ext cx="7123846" cy="415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46175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Institutionnel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Vie professionnell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Vie personnell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Logement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Accident de vi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Handicap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Thèm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d'espace" ma:contentTypeID="0x010100A08A771A7428FB4F83561B832810C59B00FF6638EFCBE006488B351E4EB675B69F" ma:contentTypeVersion="45" ma:contentTypeDescription="Créer un document avec les métadonnées du Portail Cafcom" ma:contentTypeScope="" ma:versionID="5cfb64f7b900d3f52a26f36f27a6d8b6">
  <xsd:schema xmlns:xsd="http://www.w3.org/2001/XMLSchema" xmlns:xs="http://www.w3.org/2001/XMLSchema" xmlns:p="http://schemas.microsoft.com/office/2006/metadata/properties" xmlns:ns2="1fcb7c9f-5dea-4b4b-ad28-65c41510acef" xmlns:ns3="9bd4ca57-53f7-4026-8473-7d92979d934e" targetNamespace="http://schemas.microsoft.com/office/2006/metadata/properties" ma:root="true" ma:fieldsID="82146c4cab12ddec92071629ecd53c48" ns2:_="" ns3:_="">
    <xsd:import namespace="1fcb7c9f-5dea-4b4b-ad28-65c41510acef"/>
    <xsd:import namespace="9bd4ca57-53f7-4026-8473-7d92979d934e"/>
    <xsd:element name="properties">
      <xsd:complexType>
        <xsd:sequence>
          <xsd:element name="documentManagement">
            <xsd:complexType>
              <xsd:all>
                <xsd:element ref="ns2:Thematiques_Note" minOccurs="0"/>
                <xsd:element ref="ns2:Processus_Note" minOccurs="0"/>
                <xsd:element ref="ns2:Portée"/>
                <xsd:element ref="ns2:TaxCatchAllLabel" minOccurs="0"/>
                <xsd:element ref="ns2:TaxCatchAll" minOccurs="0"/>
                <xsd:element ref="ns3:sujet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2:date_x0020_de_x0020_fin_x0020_de_x0020_validité" minOccurs="0"/>
                <xsd:element ref="ns2:test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b7c9f-5dea-4b4b-ad28-65c41510acef" elementFormDefault="qualified">
    <xsd:import namespace="http://schemas.microsoft.com/office/2006/documentManagement/types"/>
    <xsd:import namespace="http://schemas.microsoft.com/office/infopath/2007/PartnerControls"/>
    <xsd:element name="Thematiques_Note" ma:index="8" nillable="true" ma:taxonomy="true" ma:internalName="Thematiques_Note" ma:taxonomyFieldName="Th_x00e9_matiques" ma:displayName="Thématiques" ma:fieldId="{c2d68910-2187-4c2d-8720-d8ee91af28b7}" ma:taxonomyMulti="true" ma:sspId="6d3a89c3-dfa8-4892-b639-3079eaac7cb9" ma:termSetId="02ff2b7e-3498-4f63-898d-40f70e4cdbe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rocessus_Note" ma:index="10" nillable="true" ma:taxonomy="true" ma:internalName="Processus_Note" ma:taxonomyFieldName="Processus" ma:displayName="Processus" ma:fieldId="{2e136296-aae9-4666-9567-4fb0aef1f7ee}" ma:taxonomyMulti="true" ma:sspId="6d3a89c3-dfa8-4892-b639-3079eaac7cb9" ma:termSetId="db8db6cd-db8f-4015-837a-f991f592f8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ortée" ma:index="12" ma:displayName="Portée" ma:default="Local" ma:format="Dropdown" ma:internalName="Port_x00e9_e">
      <xsd:simpleType>
        <xsd:restriction base="dms:Choice">
          <xsd:enumeration value="National"/>
          <xsd:enumeration value="Local"/>
          <xsd:enumeration value="Régional"/>
          <xsd:enumeration value="Vie du Réseau"/>
        </xsd:restriction>
      </xsd:simpleType>
    </xsd:element>
    <xsd:element name="TaxCatchAllLabel" ma:index="13" nillable="true" ma:displayName="Taxonomy Catch All Column1" ma:hidden="true" ma:list="{ab7a2530-0e5c-419e-84a8-725974d2284b}" ma:internalName="TaxCatchAllLabel" ma:readOnly="true" ma:showField="CatchAllDataLabel" ma:web="1fcb7c9f-5dea-4b4b-ad28-65c41510ac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4" nillable="true" ma:displayName="Taxonomy Catch All Column" ma:hidden="true" ma:list="{ab7a2530-0e5c-419e-84a8-725974d2284b}" ma:internalName="TaxCatchAll" ma:showField="CatchAllData" ma:web="1fcb7c9f-5dea-4b4b-ad28-65c41510ac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te_x0020_de_x0020_fin_x0020_de_x0020_validité" ma:index="19" nillable="true" ma:displayName="date de fin de validité" ma:format="DateOnly" ma:internalName="date_x0020_de_x0020_fin_x0020_de_x0020_validit_x00e9_">
      <xsd:simpleType>
        <xsd:restriction base="dms:DateTime"/>
      </xsd:simpleType>
    </xsd:element>
    <xsd:element name="test" ma:index="20" nillable="true" ma:displayName="test" ma:default="1" ma:format="Dropdown" ma:internalName="test">
      <xsd:simpleType>
        <xsd:restriction base="dms:Choice">
          <xsd:enumeration value="1"/>
          <xsd:enumeration value="2"/>
          <xsd:enumeration value="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4ca57-53f7-4026-8473-7d92979d934e" elementFormDefault="qualified">
    <xsd:import namespace="http://schemas.microsoft.com/office/2006/documentManagement/types"/>
    <xsd:import namespace="http://schemas.microsoft.com/office/infopath/2007/PartnerControls"/>
    <xsd:element name="sujet" ma:index="15" nillable="true" ma:displayName="sujet" ma:internalName="sujet">
      <xsd:simpleType>
        <xsd:restriction base="dms:Text">
          <xsd:maxLength value="255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cb7c9f-5dea-4b4b-ad28-65c41510acef" xsi:nil="true"/>
    <lcf76f155ced4ddcb4097134ff3c332f xmlns="9bd4ca57-53f7-4026-8473-7d92979d934e">
      <Terms xmlns="http://schemas.microsoft.com/office/infopath/2007/PartnerControls"/>
    </lcf76f155ced4ddcb4097134ff3c332f>
    <Processus_Note xmlns="1fcb7c9f-5dea-4b4b-ad28-65c41510acef">
      <Terms xmlns="http://schemas.microsoft.com/office/infopath/2007/PartnerControls"/>
    </Processus_Note>
    <sujet xmlns="9bd4ca57-53f7-4026-8473-7d92979d934e" xsi:nil="true"/>
    <Thematiques_Note xmlns="1fcb7c9f-5dea-4b4b-ad28-65c41510acef">
      <Terms xmlns="http://schemas.microsoft.com/office/infopath/2007/PartnerControls"/>
    </Thematiques_Note>
    <date_x0020_de_x0020_fin_x0020_de_x0020_validité xmlns="1fcb7c9f-5dea-4b4b-ad28-65c41510acef" xsi:nil="true"/>
    <Portée xmlns="1fcb7c9f-5dea-4b4b-ad28-65c41510acef">Local</Portée>
    <test xmlns="1fcb7c9f-5dea-4b4b-ad28-65c41510acef">1</test>
  </documentManagement>
</p:properties>
</file>

<file path=customXml/itemProps1.xml><?xml version="1.0" encoding="utf-8"?>
<ds:datastoreItem xmlns:ds="http://schemas.openxmlformats.org/officeDocument/2006/customXml" ds:itemID="{812FBFA2-C386-4CCE-A75A-420A30CE09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A7DCC8-7B9D-4CA4-8E00-9372083157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cb7c9f-5dea-4b4b-ad28-65c41510acef"/>
    <ds:schemaRef ds:uri="9bd4ca57-53f7-4026-8473-7d92979d93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BC4988-83B5-49ED-8C54-C69AEE08A88A}">
  <ds:schemaRefs>
    <ds:schemaRef ds:uri="http://schemas.openxmlformats.org/package/2006/metadata/core-properties"/>
    <ds:schemaRef ds:uri="http://purl.org/dc/terms/"/>
    <ds:schemaRef ds:uri="0ac33826-f5d1-40e1-aaf7-83a2a0fac95b"/>
    <ds:schemaRef ds:uri="http://purl.org/dc/dcmitype/"/>
    <ds:schemaRef ds:uri="29cfb8b0-fda4-4625-8760-fb391754a3f9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1fcb7c9f-5dea-4b4b-ad28-65c41510acef"/>
    <ds:schemaRef ds:uri="9bd4ca57-53f7-4026-8473-7d92979d934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4042</TotalTime>
  <Words>778</Words>
  <Application>Microsoft Office PowerPoint</Application>
  <PresentationFormat>Affichage à l'écran (16:9)</PresentationFormat>
  <Paragraphs>79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10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ITC Avant Garde Gothic Std Medi</vt:lpstr>
      <vt:lpstr>Roboto</vt:lpstr>
      <vt:lpstr>Wingdings</vt:lpstr>
      <vt:lpstr>Thème Institutionnel</vt:lpstr>
      <vt:lpstr>Thème Vie professionnelle</vt:lpstr>
      <vt:lpstr>Thème Vie personnelle</vt:lpstr>
      <vt:lpstr>Thème Logement</vt:lpstr>
      <vt:lpstr>Thème Accident de vie</vt:lpstr>
      <vt:lpstr>Thème Handicap</vt:lpstr>
      <vt:lpstr>Conception personnalisée</vt:lpstr>
      <vt:lpstr>Contrat local d’accompagnement à la scolarité 2025-2026</vt:lpstr>
      <vt:lpstr>Les axes obligatoires du référentiel</vt:lpstr>
      <vt:lpstr>Les objectifs du dispositif CLAS </vt:lpstr>
      <vt:lpstr>Les critères d’intervention</vt:lpstr>
      <vt:lpstr>L’éligibilité aux Bonus</vt:lpstr>
      <vt:lpstr>L’appel à projets 2025-2026</vt:lpstr>
      <vt:lpstr>L’organisation départementale</vt:lpstr>
      <vt:lpstr>Les critères d’intervention</vt:lpstr>
      <vt:lpstr>Le calendrier 2025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Murielle MOUZARD 911</cp:lastModifiedBy>
  <cp:revision>34</cp:revision>
  <dcterms:created xsi:type="dcterms:W3CDTF">2022-08-03T13:07:31Z</dcterms:created>
  <dcterms:modified xsi:type="dcterms:W3CDTF">2025-05-06T08:33:31Z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0x010100A08A771A7428FB4F83561B832810C59B00FF6638EFCBE006488B351E4EB675B69F</vt:lpwstr>
  </property>
  <property fmtid="{D5CDD505-2E9C-101B-9397-08002B2CF9AE}" pid="3" name="MediaServiceImageTags">
    <vt:lpwstr/>
  </property>
  <property fmtid="{D5CDD505-2E9C-101B-9397-08002B2CF9AE}" pid="4" name="Processus">
    <vt:lpwstr/>
  </property>
  <property fmtid="{D5CDD505-2E9C-101B-9397-08002B2CF9AE}" pid="5" name="Th_x00e9_matiques">
    <vt:lpwstr/>
  </property>
  <property fmtid="{D5CDD505-2E9C-101B-9397-08002B2CF9AE}" pid="6" name="Thématiques">
    <vt:lpwstr/>
  </property>
</Properties>
</file>